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1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FFFF"/>
    <a:srgbClr val="FF99FF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46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37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78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50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5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06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27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37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88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89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31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8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70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75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85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7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CF50-E228-434A-BC3A-C32848EEAD6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374694-E2C2-4616-9F28-649B7B3B9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99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58757143-E60C-4EB4-9D9A-68172DE0C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350">
            <a:off x="5700344" y="3678754"/>
            <a:ext cx="3197419" cy="276257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1D7ADED-BD3B-45A1-A5E2-D951FD4C7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0813" y="2318445"/>
            <a:ext cx="7766936" cy="1646302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防疫大作戰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E5E584-5C30-4452-9C3D-8E91D4443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0712">
            <a:off x="1272012" y="294487"/>
            <a:ext cx="3291970" cy="28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22F4D8-2C4F-463C-8639-980EF4E7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</a:rPr>
              <a:t>重點整理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D06AE8-A8CB-4688-98D6-16F5F7FE1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rgbClr val="FFC000"/>
                </a:solidFill>
              </a:rPr>
              <a:t>1.</a:t>
            </a:r>
            <a:r>
              <a:rPr lang="zh-TW" altLang="en-US" sz="3200" dirty="0">
                <a:solidFill>
                  <a:srgbClr val="FFC000"/>
                </a:solidFill>
              </a:rPr>
              <a:t>到大賣場、餐廳或人較多的地方，得隨時洗手和配戴口罩。</a:t>
            </a:r>
            <a:endParaRPr lang="en-US" altLang="zh-TW" sz="3200" dirty="0">
              <a:solidFill>
                <a:srgbClr val="FFC000"/>
              </a:solidFill>
            </a:endParaRPr>
          </a:p>
          <a:p>
            <a:r>
              <a:rPr lang="en-US" altLang="zh-TW" sz="3200" dirty="0">
                <a:solidFill>
                  <a:srgbClr val="FFC000"/>
                </a:solidFill>
              </a:rPr>
              <a:t>2.</a:t>
            </a:r>
            <a:r>
              <a:rPr lang="zh-TW" altLang="en-US" sz="3200" dirty="0">
                <a:solidFill>
                  <a:srgbClr val="FFC000"/>
                </a:solidFill>
              </a:rPr>
              <a:t>口罩最好戴外科口罩或</a:t>
            </a:r>
            <a:r>
              <a:rPr lang="en-US" altLang="zh-TW" sz="3200" dirty="0">
                <a:solidFill>
                  <a:srgbClr val="FFC000"/>
                </a:solidFill>
              </a:rPr>
              <a:t>N95</a:t>
            </a:r>
            <a:r>
              <a:rPr lang="zh-TW" altLang="en-US" sz="3200" dirty="0">
                <a:solidFill>
                  <a:srgbClr val="FFC000"/>
                </a:solidFill>
              </a:rPr>
              <a:t>口罩，盡量不要帶棉製口罩和活性碳口罩等等。</a:t>
            </a:r>
            <a:endParaRPr lang="en-US" altLang="zh-TW" sz="3200" dirty="0">
              <a:solidFill>
                <a:srgbClr val="FFC000"/>
              </a:solidFill>
            </a:endParaRPr>
          </a:p>
          <a:p>
            <a:r>
              <a:rPr lang="en-US" altLang="zh-TW" sz="3200" dirty="0">
                <a:solidFill>
                  <a:srgbClr val="FFC000"/>
                </a:solidFill>
              </a:rPr>
              <a:t>3.</a:t>
            </a:r>
            <a:r>
              <a:rPr lang="zh-TW" altLang="en-US" sz="3200" dirty="0">
                <a:solidFill>
                  <a:srgbClr val="FFC000"/>
                </a:solidFill>
              </a:rPr>
              <a:t>防疫期間得保持社交距離室內</a:t>
            </a:r>
            <a:r>
              <a:rPr lang="en-US" altLang="zh-TW" sz="3200" dirty="0">
                <a:solidFill>
                  <a:srgbClr val="FFC000"/>
                </a:solidFill>
              </a:rPr>
              <a:t>1.5</a:t>
            </a:r>
            <a:r>
              <a:rPr lang="zh-TW" altLang="en-US" sz="3200" dirty="0">
                <a:solidFill>
                  <a:srgbClr val="FFC000"/>
                </a:solidFill>
              </a:rPr>
              <a:t>公尺，室外</a:t>
            </a:r>
            <a:r>
              <a:rPr lang="en-US" altLang="zh-TW" sz="3200" dirty="0">
                <a:solidFill>
                  <a:srgbClr val="FFC000"/>
                </a:solidFill>
              </a:rPr>
              <a:t>1</a:t>
            </a:r>
            <a:r>
              <a:rPr lang="zh-TW" altLang="en-US" sz="3200" dirty="0">
                <a:solidFill>
                  <a:srgbClr val="FFC000"/>
                </a:solidFill>
              </a:rPr>
              <a:t>公尺以上。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439114A-5004-4813-9381-F6697417E1E8}"/>
              </a:ext>
            </a:extLst>
          </p:cNvPr>
          <p:cNvSpPr txBox="1">
            <a:spLocks/>
          </p:cNvSpPr>
          <p:nvPr/>
        </p:nvSpPr>
        <p:spPr>
          <a:xfrm>
            <a:off x="677334" y="5541038"/>
            <a:ext cx="7252084" cy="614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>
                <a:solidFill>
                  <a:srgbClr val="FFC000"/>
                </a:solidFill>
              </a:rPr>
              <a:t>4.</a:t>
            </a:r>
            <a:r>
              <a:rPr lang="zh-TW" altLang="en-US" sz="3200" dirty="0">
                <a:solidFill>
                  <a:srgbClr val="FFC000"/>
                </a:solidFill>
              </a:rPr>
              <a:t>盡量不要觸摸眼口鼻</a:t>
            </a:r>
          </a:p>
        </p:txBody>
      </p:sp>
    </p:spTree>
    <p:extLst>
      <p:ext uri="{BB962C8B-B14F-4D97-AF65-F5344CB8AC3E}">
        <p14:creationId xmlns:p14="http://schemas.microsoft.com/office/powerpoint/2010/main" val="257635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B67D78-A6AA-4E2F-BE4C-7DAA5393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C66FF"/>
                </a:solidFill>
              </a:rPr>
              <a:t>謝謝您的配合，請記得做好防疫工作哦</a:t>
            </a:r>
            <a:r>
              <a:rPr lang="en-US" altLang="zh-TW" dirty="0">
                <a:solidFill>
                  <a:srgbClr val="CC66FF"/>
                </a:solidFill>
              </a:rPr>
              <a:t>!</a:t>
            </a:r>
            <a:endParaRPr lang="zh-TW" altLang="en-US" dirty="0">
              <a:solidFill>
                <a:srgbClr val="CC66FF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A043EB0-983C-49F1-A49A-867D8C405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697">
            <a:off x="395435" y="1300428"/>
            <a:ext cx="4140056" cy="2970957"/>
          </a:xfrm>
          <a:prstGeom prst="ellipse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ACCE928-7848-4BBD-88A6-B88333C37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882">
            <a:off x="3460983" y="3458712"/>
            <a:ext cx="3211945" cy="321194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CAA3F2F-0AF5-47F3-A57F-3191E384A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300">
            <a:off x="6803591" y="2138718"/>
            <a:ext cx="2118736" cy="183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16605C-2CCD-4634-AC43-5995046B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53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新冠病毒讓我們受到侵襲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BBA74A7-9A94-4DE1-B5AF-6B8827E62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28" y="2144111"/>
            <a:ext cx="4646468" cy="34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5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679F53-1E70-49C4-BFD2-055C187F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70" y="57265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洗手是防疫最好的方法</a:t>
            </a:r>
            <a:r>
              <a:rPr lang="en-US" altLang="zh-TW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E2E61E0-B611-46EF-96CE-41F77EB18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6198">
            <a:off x="2517661" y="2587177"/>
            <a:ext cx="3624522" cy="325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9E6108-452B-4B41-86EF-27148AFC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洗手五步驟：濕搓沖捧擦</a:t>
            </a:r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AF43B3EE-796A-4F5C-9EA3-96ED55CA4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2" t="19481" r="722" b="-19481"/>
          <a:stretch/>
        </p:blipFill>
        <p:spPr>
          <a:xfrm>
            <a:off x="2527299" y="1930400"/>
            <a:ext cx="5120409" cy="51204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15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1C750F-803B-4033-8A4B-401847B5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i="1" dirty="0">
                <a:solidFill>
                  <a:srgbClr val="7030A0"/>
                </a:solidFill>
              </a:rPr>
              <a:t>挑選</a:t>
            </a:r>
            <a:r>
              <a:rPr lang="zh-TW" altLang="en-US" i="1" dirty="0">
                <a:solidFill>
                  <a:srgbClr val="0070C0"/>
                </a:solidFill>
              </a:rPr>
              <a:t>口罩</a:t>
            </a:r>
            <a:r>
              <a:rPr lang="zh-TW" altLang="en-US" i="1" dirty="0">
                <a:solidFill>
                  <a:srgbClr val="00B0F0"/>
                </a:solidFill>
              </a:rPr>
              <a:t>也是</a:t>
            </a:r>
            <a:r>
              <a:rPr lang="zh-TW" altLang="en-US" i="1" dirty="0">
                <a:solidFill>
                  <a:srgbClr val="00B050"/>
                </a:solidFill>
              </a:rPr>
              <a:t>很</a:t>
            </a:r>
            <a:r>
              <a:rPr lang="zh-TW" altLang="en-US" i="1" dirty="0">
                <a:solidFill>
                  <a:srgbClr val="F4EE00"/>
                </a:solidFill>
              </a:rPr>
              <a:t>重要</a:t>
            </a:r>
            <a:r>
              <a:rPr lang="zh-TW" altLang="en-US" i="1" dirty="0">
                <a:solidFill>
                  <a:srgbClr val="FFC000"/>
                </a:solidFill>
              </a:rPr>
              <a:t>的</a:t>
            </a:r>
            <a:r>
              <a:rPr lang="zh-TW" altLang="en-US" i="1" dirty="0">
                <a:solidFill>
                  <a:srgbClr val="FF0000"/>
                </a:solidFill>
              </a:rPr>
              <a:t>事情</a:t>
            </a:r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AA238EAE-0B4E-4962-A92B-FEC99A384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2" b="5281"/>
          <a:stretch/>
        </p:blipFill>
        <p:spPr>
          <a:xfrm>
            <a:off x="2249208" y="1801091"/>
            <a:ext cx="5509337" cy="4017818"/>
          </a:xfrm>
        </p:spPr>
      </p:pic>
    </p:spTree>
    <p:extLst>
      <p:ext uri="{BB962C8B-B14F-4D97-AF65-F5344CB8AC3E}">
        <p14:creationId xmlns:p14="http://schemas.microsoft.com/office/powerpoint/2010/main" val="12049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9FC68D-0729-44F0-B65C-051CC8DE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u="sng" dirty="0">
                <a:solidFill>
                  <a:srgbClr val="FF99FF"/>
                </a:solidFill>
              </a:rPr>
              <a:t>正確配戴口罩也是很重要的方法</a:t>
            </a:r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F2463E96-8043-4921-858B-4105546FE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20692" r="2108" b="-18929"/>
          <a:stretch/>
        </p:blipFill>
        <p:spPr>
          <a:xfrm>
            <a:off x="1819562" y="2016703"/>
            <a:ext cx="6216073" cy="4841297"/>
          </a:xfrm>
        </p:spPr>
      </p:pic>
    </p:spTree>
    <p:extLst>
      <p:ext uri="{BB962C8B-B14F-4D97-AF65-F5344CB8AC3E}">
        <p14:creationId xmlns:p14="http://schemas.microsoft.com/office/powerpoint/2010/main" val="30579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5C1DE5-202B-45C4-BC7F-A394A0CE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用完口罩的處理方法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8D53C19-C61C-429F-B7E1-CA4757378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49" y="1662546"/>
            <a:ext cx="6307281" cy="4730461"/>
          </a:xfrm>
        </p:spPr>
      </p:pic>
    </p:spTree>
    <p:extLst>
      <p:ext uri="{BB962C8B-B14F-4D97-AF65-F5344CB8AC3E}">
        <p14:creationId xmlns:p14="http://schemas.microsoft.com/office/powerpoint/2010/main" val="28056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A63B42-8785-4218-BF18-4CAF84CA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25" y="67425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solidFill>
                  <a:srgbClr val="FF0000"/>
                </a:solidFill>
              </a:rPr>
              <a:t>注意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C63DC9-32C9-4880-8E64-F1B64BED7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4" y="3158116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過度噴酒精會讓</a:t>
            </a:r>
            <a:r>
              <a:rPr lang="zh-TW" altLang="en-US" sz="4400" dirty="0">
                <a:solidFill>
                  <a:srgbClr val="FF0000"/>
                </a:solidFill>
              </a:rPr>
              <a:t>手脫皮</a:t>
            </a:r>
            <a:r>
              <a:rPr lang="zh-TW" altLang="en-US" sz="4400" dirty="0"/>
              <a:t>，</a:t>
            </a:r>
            <a:r>
              <a:rPr lang="zh-TW" altLang="en-US" sz="4400" dirty="0">
                <a:solidFill>
                  <a:srgbClr val="FF0000"/>
                </a:solidFill>
              </a:rPr>
              <a:t>紅癢</a:t>
            </a:r>
            <a:r>
              <a:rPr lang="zh-TW" altLang="en-US" sz="4400" dirty="0"/>
              <a:t>，最嚴重還可能會造成</a:t>
            </a:r>
            <a:r>
              <a:rPr lang="zh-TW" altLang="en-US" sz="4400" dirty="0">
                <a:solidFill>
                  <a:srgbClr val="FF0000"/>
                </a:solidFill>
              </a:rPr>
              <a:t>皮膚炎</a:t>
            </a:r>
            <a:r>
              <a:rPr lang="zh-TW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0981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D1AC10-CA57-4FDE-B132-5174436D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i="1" dirty="0">
                <a:solidFill>
                  <a:srgbClr val="002060"/>
                </a:solidFill>
                <a:latin typeface="+mj-ea"/>
              </a:rPr>
              <a:t>保持社交距離</a:t>
            </a:r>
            <a:r>
              <a:rPr lang="en-US" altLang="zh-TW" i="1" dirty="0">
                <a:solidFill>
                  <a:srgbClr val="002060"/>
                </a:solidFill>
                <a:latin typeface="+mj-ea"/>
              </a:rPr>
              <a:t>1.5</a:t>
            </a:r>
            <a:r>
              <a:rPr lang="zh-TW" altLang="en-US" i="1" dirty="0">
                <a:solidFill>
                  <a:srgbClr val="002060"/>
                </a:solidFill>
                <a:latin typeface="+mj-ea"/>
              </a:rPr>
              <a:t>公尺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271AD88-8ED9-42A4-B4B6-4EA7E0E9F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81" y="1475799"/>
            <a:ext cx="5037282" cy="5037282"/>
          </a:xfrm>
        </p:spPr>
      </p:pic>
    </p:spTree>
    <p:extLst>
      <p:ext uri="{BB962C8B-B14F-4D97-AF65-F5344CB8AC3E}">
        <p14:creationId xmlns:p14="http://schemas.microsoft.com/office/powerpoint/2010/main" val="160878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157</Words>
  <Application>Microsoft Office PowerPoint</Application>
  <PresentationFormat>寬螢幕</PresentationFormat>
  <Paragraphs>16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微軟正黑體</vt:lpstr>
      <vt:lpstr>微軟正黑體 Light</vt:lpstr>
      <vt:lpstr>標楷體</vt:lpstr>
      <vt:lpstr>Arial</vt:lpstr>
      <vt:lpstr>Trebuchet MS</vt:lpstr>
      <vt:lpstr>Wingdings 3</vt:lpstr>
      <vt:lpstr>多面向</vt:lpstr>
      <vt:lpstr>防疫大作戰</vt:lpstr>
      <vt:lpstr>新冠病毒讓我們受到侵襲</vt:lpstr>
      <vt:lpstr>(洗手是防疫最好的方法)</vt:lpstr>
      <vt:lpstr>洗手五步驟：濕搓沖捧擦</vt:lpstr>
      <vt:lpstr>挑選口罩也是很重要的事情</vt:lpstr>
      <vt:lpstr>正確配戴口罩也是很重要的方法</vt:lpstr>
      <vt:lpstr>用完口罩的處理方法</vt:lpstr>
      <vt:lpstr>注意</vt:lpstr>
      <vt:lpstr>保持社交距離1.5公尺</vt:lpstr>
      <vt:lpstr>重點整理</vt:lpstr>
      <vt:lpstr>謝謝您的配合，請記得做好防疫工作哦!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防疫大作戰</dc:title>
  <dc:creator>User</dc:creator>
  <cp:lastModifiedBy>User</cp:lastModifiedBy>
  <cp:revision>13</cp:revision>
  <dcterms:created xsi:type="dcterms:W3CDTF">2020-09-24T03:38:19Z</dcterms:created>
  <dcterms:modified xsi:type="dcterms:W3CDTF">2020-09-24T05:15:23Z</dcterms:modified>
</cp:coreProperties>
</file>