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0D1"/>
    <a:srgbClr val="F4F460"/>
    <a:srgbClr val="8F9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12" y="-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38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17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99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97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9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66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289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90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90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89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59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3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13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11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38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92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BADCBF-1114-4095-B00C-E0625179F337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0B690B-2111-4152-BDAC-7FBF0E8F98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384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0">
              <a:schemeClr val="bg2">
                <a:tint val="97000"/>
                <a:hueMod val="92000"/>
                <a:satMod val="169000"/>
                <a:lumMod val="164000"/>
                <a:alpha val="4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99AA0C-7885-4C6C-9469-37199E9B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8" y="581038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</a:rPr>
              <a:t>防疫大作戰</a:t>
            </a:r>
          </a:p>
        </p:txBody>
      </p:sp>
      <p:pic>
        <p:nvPicPr>
          <p:cNvPr id="1026" name="Picture 2" descr="新冠狀病毒! – LINE貼圖| LINE STORE">
            <a:extLst>
              <a:ext uri="{FF2B5EF4-FFF2-40B4-BE49-F238E27FC236}">
                <a16:creationId xmlns:a16="http://schemas.microsoft.com/office/drawing/2014/main" id="{7C92964C-22ED-4193-B29D-E376EF4C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750" y="386784"/>
            <a:ext cx="2581854" cy="25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版阿中部長免費貼圖登場！LINE攜手衛福部及插畫家推出陳時中防疫貼圖| Marie Claire 美麗佳人">
            <a:extLst>
              <a:ext uri="{FF2B5EF4-FFF2-40B4-BE49-F238E27FC236}">
                <a16:creationId xmlns:a16="http://schemas.microsoft.com/office/drawing/2014/main" id="{7DA83C59-4E8A-4D06-B969-4AA3C810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66" y="3664139"/>
            <a:ext cx="3344923" cy="28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0000">
              <a:schemeClr val="accent3">
                <a:lumMod val="45000"/>
                <a:lumOff val="55000"/>
              </a:schemeClr>
            </a:gs>
            <a:gs pos="2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77539D-CC94-42B4-8F38-C8C8F498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6" y="537901"/>
            <a:ext cx="9472511" cy="1756696"/>
          </a:xfrm>
        </p:spPr>
        <p:txBody>
          <a:bodyPr/>
          <a:lstStyle/>
          <a:p>
            <a:pPr algn="ctr"/>
            <a:r>
              <a:rPr lang="zh-TW" altLang="en-US" dirty="0"/>
              <a:t> </a:t>
            </a:r>
            <a:r>
              <a:rPr lang="zh-TW" altLang="en-US" sz="3600" dirty="0">
                <a:solidFill>
                  <a:srgbClr val="FF0000"/>
                </a:solidFill>
              </a:rPr>
              <a:t>落實防疫戴口罩居家檢疫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90DAC6-D12F-4ED6-9FF2-79BB9BAF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6" y="134355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400" dirty="0"/>
              <a:t>居家檢疫人人有責任保護自己與他人</a:t>
            </a:r>
            <a:r>
              <a:rPr lang="en-US" altLang="zh-TW" sz="4400" dirty="0"/>
              <a:t>.</a:t>
            </a:r>
          </a:p>
          <a:p>
            <a:pPr marL="0" indent="0">
              <a:buNone/>
            </a:pPr>
            <a:r>
              <a:rPr lang="zh-TW" altLang="en-US" sz="4400" dirty="0"/>
              <a:t>戴口罩別讓病毒侵入你我的身體</a:t>
            </a:r>
            <a:r>
              <a:rPr lang="en-US" altLang="zh-TW" sz="4400" dirty="0"/>
              <a:t>.</a:t>
            </a:r>
          </a:p>
          <a:p>
            <a:pPr marL="0" indent="0">
              <a:buNone/>
            </a:pPr>
            <a:r>
              <a:rPr lang="zh-TW" altLang="en-US" sz="4400" dirty="0"/>
              <a:t>讓大家有美好的每一天</a:t>
            </a:r>
            <a:r>
              <a:rPr lang="en-US" altLang="zh-TW" sz="4400" dirty="0"/>
              <a:t>.</a:t>
            </a:r>
          </a:p>
        </p:txBody>
      </p:sp>
      <p:pic>
        <p:nvPicPr>
          <p:cNvPr id="2054" name="Picture 6" descr="對抗新冠病毒還沒有「這個」就落伍了！3 款超實用防疫貼圖推薦，Ｑ版阿忠部長免費下載！ - JUKSY 街星">
            <a:extLst>
              <a:ext uri="{FF2B5EF4-FFF2-40B4-BE49-F238E27FC236}">
                <a16:creationId xmlns:a16="http://schemas.microsoft.com/office/drawing/2014/main" id="{0D5E6013-F963-4510-9C97-7DB8C61F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91" y="4241713"/>
            <a:ext cx="3028186" cy="20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84002B2-7306-4B20-B49A-C4B3E53E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6" y="5002337"/>
            <a:ext cx="1542422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1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55A32-5FC5-491D-A03B-A808509E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503" y="443127"/>
            <a:ext cx="11016174" cy="1507067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FF0000"/>
                </a:solidFill>
              </a:rPr>
              <a:t>肥皂洗手與酒精乾洗手</a:t>
            </a:r>
          </a:p>
        </p:txBody>
      </p:sp>
      <p:pic>
        <p:nvPicPr>
          <p:cNvPr id="3074" name="Picture 2" descr="新冠肺炎專區首頁]">
            <a:extLst>
              <a:ext uri="{FF2B5EF4-FFF2-40B4-BE49-F238E27FC236}">
                <a16:creationId xmlns:a16="http://schemas.microsoft.com/office/drawing/2014/main" id="{34FA7325-C53D-4023-8BFE-460ED4864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351" y="4030565"/>
            <a:ext cx="50101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40BE473-7D3C-4588-8778-F7BE45C8F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19" y="4105716"/>
            <a:ext cx="3662737" cy="21060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D34D0EE-9C7A-4CC6-8000-396F5EC52665}"/>
              </a:ext>
            </a:extLst>
          </p:cNvPr>
          <p:cNvSpPr/>
          <p:nvPr/>
        </p:nvSpPr>
        <p:spPr>
          <a:xfrm>
            <a:off x="3069000" y="1950194"/>
            <a:ext cx="53142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我們盡量使用肥皂洗手</a:t>
            </a:r>
            <a:endParaRPr lang="en-US" altLang="zh-TW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TW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沒洗手台在使用酒精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0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49000">
              <a:srgbClr val="83C0D1">
                <a:alpha val="92941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B847A3-535A-42BF-A195-0614ABB9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5100"/>
            <a:ext cx="8534400" cy="150706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正確洗手</a:t>
            </a: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步驟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2714ADF-52CA-46DE-8037-4E398712C3E0}"/>
              </a:ext>
            </a:extLst>
          </p:cNvPr>
          <p:cNvSpPr/>
          <p:nvPr/>
        </p:nvSpPr>
        <p:spPr>
          <a:xfrm>
            <a:off x="3692138" y="2967335"/>
            <a:ext cx="48077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溼</a:t>
            </a:r>
            <a:r>
              <a:rPr lang="en-US" altLang="zh-TW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戳</a:t>
            </a:r>
            <a:r>
              <a:rPr lang="en-US" altLang="zh-TW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zh-TW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沖</a:t>
            </a:r>
            <a:r>
              <a:rPr lang="en-US" altLang="zh-TW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捧</a:t>
            </a:r>
            <a:r>
              <a:rPr lang="en-US" altLang="zh-TW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</a:t>
            </a:r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擦</a:t>
            </a:r>
            <a:endParaRPr lang="en-US" altLang="zh-TW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zh-TW" alt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一起抗病毒</a:t>
            </a:r>
          </a:p>
        </p:txBody>
      </p:sp>
      <p:pic>
        <p:nvPicPr>
          <p:cNvPr id="3074" name="Picture 2" descr="買劍版還是買盾版？《寶可夢：劍/盾》兩個版本的五大區別- 每日頭條">
            <a:extLst>
              <a:ext uri="{FF2B5EF4-FFF2-40B4-BE49-F238E27FC236}">
                <a16:creationId xmlns:a16="http://schemas.microsoft.com/office/drawing/2014/main" id="{9FEA00A7-A391-4E98-A44B-3E01BE56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0" b="99087" l="870" r="96522">
                        <a14:foregroundMark x1="28261" y1="12329" x2="17134" y2="9602"/>
                        <a14:foregroundMark x1="50435" y1="6849" x2="53478" y2="5936"/>
                        <a14:foregroundMark x1="6087" y1="68950" x2="6957" y2="79909"/>
                        <a14:foregroundMark x1="2609" y1="76256" x2="1304" y2="69863"/>
                        <a14:foregroundMark x1="24348" y1="94521" x2="27826" y2="94977"/>
                        <a14:foregroundMark x1="54783" y1="98630" x2="50870" y2="99543"/>
                        <a14:foregroundMark x1="51304" y1="4566" x2="52609" y2="9589"/>
                        <a14:foregroundMark x1="87826" y1="29224" x2="91304" y2="43379"/>
                        <a14:foregroundMark x1="91304" y1="43379" x2="96522" y2="52055"/>
                        <a14:foregroundMark x1="14783" y1="3196" x2="15217" y2="2740"/>
                        <a14:backgroundMark x1="18696" y1="13699" x2="14783" y2="8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3135"/>
            <a:ext cx="3701913" cy="35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手插口袋戴口罩的男医生图片-图行天下素材网">
            <a:extLst>
              <a:ext uri="{FF2B5EF4-FFF2-40B4-BE49-F238E27FC236}">
                <a16:creationId xmlns:a16="http://schemas.microsoft.com/office/drawing/2014/main" id="{7CFC8D71-3615-49BA-B212-FB3287136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8" b="92917" l="10000" r="90000">
                        <a14:foregroundMark x1="54762" y1="63869" x2="54762" y2="63869"/>
                        <a14:foregroundMark x1="61071" y1="65833" x2="61071" y2="65833"/>
                        <a14:foregroundMark x1="53155" y1="71369" x2="53155" y2="71369"/>
                        <a14:foregroundMark x1="54762" y1="71726" x2="54762" y2="71726"/>
                        <a14:foregroundMark x1="55119" y1="74107" x2="55119" y2="74107"/>
                        <a14:foregroundMark x1="54048" y1="69226" x2="54048" y2="69226"/>
                        <a14:foregroundMark x1="59107" y1="63333" x2="59107" y2="63333"/>
                        <a14:foregroundMark x1="59107" y1="63333" x2="59107" y2="63333"/>
                        <a14:foregroundMark x1="59345" y1="63214" x2="59345" y2="63214"/>
                        <a14:foregroundMark x1="59464" y1="63214" x2="59464" y2="63214"/>
                        <a14:foregroundMark x1="58333" y1="58869" x2="58333" y2="58869"/>
                        <a14:foregroundMark x1="62679" y1="63929" x2="62679" y2="63929"/>
                        <a14:foregroundMark x1="57262" y1="79762" x2="57262" y2="79762"/>
                        <a14:foregroundMark x1="57262" y1="79762" x2="57262" y2="79286"/>
                        <a14:foregroundMark x1="55595" y1="78631" x2="54048" y2="76369"/>
                        <a14:foregroundMark x1="47024" y1="79167" x2="46190" y2="69345"/>
                        <a14:foregroundMark x1="43036" y1="66607" x2="43512" y2="60952"/>
                        <a14:foregroundMark x1="43869" y1="75179" x2="44226" y2="75179"/>
                        <a14:foregroundMark x1="47381" y1="58869" x2="48690" y2="57798"/>
                        <a14:foregroundMark x1="47738" y1="62381" x2="48810" y2="63929"/>
                        <a14:foregroundMark x1="49583" y1="57440" x2="49048" y2="58393"/>
                        <a14:foregroundMark x1="53869" y1="57202" x2="55119" y2="58036"/>
                        <a14:foregroundMark x1="47500" y1="92440" x2="47500" y2="92440"/>
                        <a14:foregroundMark x1="47500" y1="91548" x2="47976" y2="91071"/>
                        <a14:foregroundMark x1="59345" y1="92917" x2="58631" y2="91667"/>
                        <a14:foregroundMark x1="48571" y1="90357" x2="48333" y2="83274"/>
                        <a14:foregroundMark x1="59107" y1="88571" x2="58095" y2="83512"/>
                        <a14:foregroundMark x1="57381" y1="72500" x2="62440" y2="60714"/>
                        <a14:foregroundMark x1="56905" y1="74821" x2="56905" y2="74821"/>
                        <a14:foregroundMark x1="46548" y1="9048" x2="42083" y2="9167"/>
                        <a14:foregroundMark x1="57024" y1="67917" x2="61369" y2="57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14" y="3962315"/>
            <a:ext cx="2702441" cy="270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1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DC1890-2BE1-418A-954C-EF037BF5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57" y="685800"/>
            <a:ext cx="8534400" cy="150706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避免呼吸道症狀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E8BB98-A868-4080-897F-DF34BB97A055}"/>
              </a:ext>
            </a:extLst>
          </p:cNvPr>
          <p:cNvSpPr/>
          <p:nvPr/>
        </p:nvSpPr>
        <p:spPr>
          <a:xfrm>
            <a:off x="2194935" y="2967335"/>
            <a:ext cx="7802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有呼吸道症狀勿碰眼鼻口</a:t>
            </a:r>
            <a:endParaRPr lang="en-US" altLang="zh-TW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加油！               </a:t>
            </a:r>
          </a:p>
        </p:txBody>
      </p:sp>
      <p:pic>
        <p:nvPicPr>
          <p:cNvPr id="4098" name="Picture 2" descr="口罩头像大家记得出门戴口罩！！ cr微博十三白- 堆糖，美图壁纸兴趣社区">
            <a:extLst>
              <a:ext uri="{FF2B5EF4-FFF2-40B4-BE49-F238E27FC236}">
                <a16:creationId xmlns:a16="http://schemas.microsoft.com/office/drawing/2014/main" id="{39581C69-4E81-4DDC-9C35-0588BEE5A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整整齐齐戴口罩- 堆糖，美图壁纸兴趣社区">
            <a:extLst>
              <a:ext uri="{FF2B5EF4-FFF2-40B4-BE49-F238E27FC236}">
                <a16:creationId xmlns:a16="http://schemas.microsoft.com/office/drawing/2014/main" id="{2C4AB28C-CAD5-43D0-81D0-43A1443C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7" y="-80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過度消毒可能引發火災！酒精、84消毒液居家使用需謹慎- 每日頭條">
            <a:extLst>
              <a:ext uri="{FF2B5EF4-FFF2-40B4-BE49-F238E27FC236}">
                <a16:creationId xmlns:a16="http://schemas.microsoft.com/office/drawing/2014/main" id="{A9CA8F90-07B2-4136-9AA1-462DA213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5343525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7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0DE0D-0DD4-4D37-8DDC-D0926440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95" y="9400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</a:rPr>
              <a:t>台灣病例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511264-CCE8-4DD5-B5CE-56DA83E6D23F}"/>
              </a:ext>
            </a:extLst>
          </p:cNvPr>
          <p:cNvSpPr/>
          <p:nvPr/>
        </p:nvSpPr>
        <p:spPr>
          <a:xfrm>
            <a:off x="456474" y="4811164"/>
            <a:ext cx="11279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台灣確診病例有：</a:t>
            </a:r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520 </a:t>
            </a:r>
            <a:r>
              <a:rPr lang="zh-TW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康復人數</a:t>
            </a:r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endParaRPr lang="en-US" altLang="zh-TW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en-US" altLang="zh-TW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480</a:t>
            </a:r>
            <a:r>
              <a:rPr lang="zh-TW" alt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死亡人數</a:t>
            </a:r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r>
              <a:rPr lang="en-US" altLang="zh-TW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  <a:r>
              <a:rPr lang="zh-TW" alt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</a:t>
            </a:r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86B737-6959-4D94-8352-CAE97D4ABFF0}"/>
              </a:ext>
            </a:extLst>
          </p:cNvPr>
          <p:cNvSpPr/>
          <p:nvPr/>
        </p:nvSpPr>
        <p:spPr>
          <a:xfrm>
            <a:off x="7559735" y="335248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：</a:t>
            </a:r>
            <a:endParaRPr lang="zh-TW" altLang="en-US" dirty="0"/>
          </a:p>
        </p:txBody>
      </p:sp>
      <p:pic>
        <p:nvPicPr>
          <p:cNvPr id="5122" name="Picture 2" descr="衛福部正式開放，台灣武漢肺炎疫情地圖網頁查詢- 就是教不落">
            <a:extLst>
              <a:ext uri="{FF2B5EF4-FFF2-40B4-BE49-F238E27FC236}">
                <a16:creationId xmlns:a16="http://schemas.microsoft.com/office/drawing/2014/main" id="{9764D812-3A0F-408D-A14E-AADF9E37A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35" y="1555687"/>
            <a:ext cx="4539539" cy="32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寶可夢』系列首個付費新增內容『寶可夢劍／盾擴充票』第一彈『鎧之孤島』從今天（6月17日）起公開下載。 | 任天堂(香港)有限公司網站">
            <a:extLst>
              <a:ext uri="{FF2B5EF4-FFF2-40B4-BE49-F238E27FC236}">
                <a16:creationId xmlns:a16="http://schemas.microsoft.com/office/drawing/2014/main" id="{AB8CADF4-E824-4A9A-8734-AC95B4465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500" l="10000" r="90000">
                        <a14:foregroundMark x1="33281" y1="78611" x2="33281" y2="78611"/>
                        <a14:foregroundMark x1="30703" y1="77500" x2="30703" y2="77500"/>
                        <a14:foregroundMark x1="30703" y1="77500" x2="30703" y2="77500"/>
                        <a14:foregroundMark x1="31328" y1="79028" x2="31328" y2="79028"/>
                        <a14:foregroundMark x1="31328" y1="79028" x2="31328" y2="79028"/>
                        <a14:foregroundMark x1="57109" y1="82500" x2="57109" y2="82500"/>
                        <a14:foregroundMark x1="57109" y1="82500" x2="57109" y2="82500"/>
                        <a14:foregroundMark x1="52344" y1="62500" x2="52344" y2="62500"/>
                        <a14:foregroundMark x1="56719" y1="65694" x2="56719" y2="65694"/>
                        <a14:foregroundMark x1="31563" y1="77500" x2="31563" y2="77500"/>
                        <a14:foregroundMark x1="34609" y1="75417" x2="34609" y2="75417"/>
                        <a14:foregroundMark x1="33438" y1="77500" x2="33438" y2="77500"/>
                        <a14:foregroundMark x1="34766" y1="75972" x2="34766" y2="75972"/>
                        <a14:foregroundMark x1="33594" y1="76667" x2="33594" y2="76667"/>
                        <a14:foregroundMark x1="33594" y1="76667" x2="33594" y2="76667"/>
                        <a14:foregroundMark x1="33594" y1="76667" x2="35078" y2="76250"/>
                        <a14:foregroundMark x1="67891" y1="58472" x2="70000" y2="64722"/>
                        <a14:foregroundMark x1="58984" y1="46389" x2="56641" y2="44306"/>
                        <a14:foregroundMark x1="41641" y1="42222" x2="51484" y2="42500"/>
                        <a14:foregroundMark x1="38359" y1="42083" x2="46484" y2="47639"/>
                        <a14:foregroundMark x1="42578" y1="42083" x2="49609" y2="43750"/>
                        <a14:foregroundMark x1="34766" y1="72222" x2="45156" y2="66667"/>
                        <a14:foregroundMark x1="48609" y1="67994" x2="53828" y2="70000"/>
                        <a14:foregroundMark x1="45156" y1="66667" x2="45629" y2="66849"/>
                        <a14:foregroundMark x1="33359" y1="64028" x2="34766" y2="67222"/>
                        <a14:foregroundMark x1="27891" y1="59306" x2="27891" y2="59306"/>
                        <a14:foregroundMark x1="29141" y1="59444" x2="29141" y2="59444"/>
                        <a14:foregroundMark x1="58672" y1="34583" x2="58672" y2="34583"/>
                        <a14:foregroundMark x1="60234" y1="33611" x2="60234" y2="33611"/>
                        <a14:foregroundMark x1="60234" y1="33611" x2="60234" y2="33611"/>
                        <a14:foregroundMark x1="33828" y1="30139" x2="33828" y2="30139"/>
                        <a14:foregroundMark x1="58516" y1="83611" x2="58516" y2="83611"/>
                        <a14:foregroundMark x1="58906" y1="83333" x2="58906" y2="83333"/>
                        <a14:foregroundMark x1="62734" y1="75556" x2="62734" y2="75556"/>
                        <a14:foregroundMark x1="62578" y1="73333" x2="62578" y2="73611"/>
                        <a14:foregroundMark x1="62604" y1="80007" x2="62656" y2="92500"/>
                        <a14:foregroundMark x1="62578" y1="73611" x2="62595" y2="77711"/>
                        <a14:backgroundMark x1="33516" y1="59306" x2="33516" y2="59306"/>
                        <a14:backgroundMark x1="25703" y1="71111" x2="25703" y2="71111"/>
                        <a14:backgroundMark x1="30078" y1="62917" x2="30078" y2="62917"/>
                        <a14:backgroundMark x1="31953" y1="56944" x2="31953" y2="56944"/>
                        <a14:backgroundMark x1="30078" y1="59722" x2="30078" y2="59722"/>
                        <a14:backgroundMark x1="33906" y1="51528" x2="33906" y2="51528"/>
                        <a14:backgroundMark x1="54531" y1="56667" x2="54531" y2="56667"/>
                        <a14:backgroundMark x1="54766" y1="53889" x2="54766" y2="53889"/>
                        <a14:backgroundMark x1="55391" y1="52639" x2="55391" y2="52639"/>
                        <a14:backgroundMark x1="54922" y1="54583" x2="54922" y2="54583"/>
                        <a14:backgroundMark x1="55781" y1="54583" x2="55781" y2="54583"/>
                        <a14:backgroundMark x1="58828" y1="60972" x2="58828" y2="60972"/>
                        <a14:backgroundMark x1="59688" y1="73889" x2="59688" y2="73889"/>
                        <a14:backgroundMark x1="59062" y1="75833" x2="59062" y2="75833"/>
                        <a14:backgroundMark x1="59062" y1="75833" x2="59062" y2="75833"/>
                        <a14:backgroundMark x1="65156" y1="77778" x2="65156" y2="77778"/>
                        <a14:backgroundMark x1="45625" y1="80972" x2="45625" y2="80972"/>
                        <a14:backgroundMark x1="45000" y1="80972" x2="45000" y2="80972"/>
                        <a14:backgroundMark x1="47344" y1="71528" x2="46719" y2="71944"/>
                        <a14:backgroundMark x1="40234" y1="80139" x2="40234" y2="80139"/>
                        <a14:backgroundMark x1="41953" y1="75833" x2="41953" y2="75833"/>
                        <a14:backgroundMark x1="40469" y1="75417" x2="40469" y2="75417"/>
                        <a14:backgroundMark x1="48672" y1="68194" x2="45703" y2="67083"/>
                        <a14:backgroundMark x1="63594" y1="76528" x2="66172" y2="8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2" y="1864745"/>
            <a:ext cx="5003063" cy="275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8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5000">
              <a:srgbClr val="8F98C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BEB44D-A50C-4BB2-865D-99E0A3A4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72" y="685800"/>
            <a:ext cx="8534400" cy="150706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國外入境者</a:t>
            </a:r>
            <a:r>
              <a:rPr lang="en-US" altLang="zh-TW" dirty="0">
                <a:solidFill>
                  <a:srgbClr val="FF0000"/>
                </a:solidFill>
              </a:rPr>
              <a:t>14</a:t>
            </a:r>
            <a:r>
              <a:rPr lang="zh-TW" altLang="en-US" dirty="0">
                <a:solidFill>
                  <a:srgbClr val="FF0000"/>
                </a:solidFill>
              </a:rPr>
              <a:t>天入住防疫旅館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33D43D-215D-4112-8288-65AAC72A1086}"/>
              </a:ext>
            </a:extLst>
          </p:cNvPr>
          <p:cNvSpPr/>
          <p:nvPr/>
        </p:nvSpPr>
        <p:spPr>
          <a:xfrm>
            <a:off x="846772" y="1731202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來台客須入住防疫旅館</a:t>
            </a:r>
          </a:p>
        </p:txBody>
      </p:sp>
      <p:pic>
        <p:nvPicPr>
          <p:cNvPr id="1026" name="Picture 2" descr="防疫旅館14天12萬元！陳時中：不反對居家檢疫者住家裡、家屬住旅館| ETtoday生活新聞| ETtoday新聞雲">
            <a:extLst>
              <a:ext uri="{FF2B5EF4-FFF2-40B4-BE49-F238E27FC236}">
                <a16:creationId xmlns:a16="http://schemas.microsoft.com/office/drawing/2014/main" id="{F7233765-C462-4F05-BBDD-838DD585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60" y="3349097"/>
            <a:ext cx="5252423" cy="34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繪圖】Q版人物*6 @鬼滅之刃哈啦板- 巴哈姆特">
            <a:extLst>
              <a:ext uri="{FF2B5EF4-FFF2-40B4-BE49-F238E27FC236}">
                <a16:creationId xmlns:a16="http://schemas.microsoft.com/office/drawing/2014/main" id="{E2FD0880-6252-4224-82E5-4225B64A9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2595">
            <a:off x="2591862" y="2962421"/>
            <a:ext cx="2032434" cy="28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使出浣熊之呼吸！小浣熊x 鬼滅之刃合作企劃（ラスカルx 鬼滅の刃）「超萌鬼殺隊」週邊11月搶先販售| 玩具人Toy People">
            <a:extLst>
              <a:ext uri="{FF2B5EF4-FFF2-40B4-BE49-F238E27FC236}">
                <a16:creationId xmlns:a16="http://schemas.microsoft.com/office/drawing/2014/main" id="{ECB8F629-E655-4838-89D8-B895D3D7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58" b="91667" l="6000" r="92000">
                        <a14:foregroundMark x1="86333" y1="63542" x2="92333" y2="58542"/>
                        <a14:foregroundMark x1="77667" y1="36042" x2="82667" y2="38750"/>
                        <a14:foregroundMark x1="54667" y1="32917" x2="62667" y2="33958"/>
                        <a14:foregroundMark x1="27333" y1="42917" x2="27000" y2="44583"/>
                        <a14:foregroundMark x1="33000" y1="44583" x2="33000" y2="50833"/>
                        <a14:foregroundMark x1="23000" y1="43125" x2="40667" y2="36250"/>
                        <a14:foregroundMark x1="40667" y1="36250" x2="36333" y2="48125"/>
                        <a14:foregroundMark x1="36333" y1="48125" x2="25333" y2="44583"/>
                        <a14:foregroundMark x1="43333" y1="47500" x2="40333" y2="47708"/>
                        <a14:foregroundMark x1="7333" y1="42917" x2="6667" y2="44583"/>
                        <a14:foregroundMark x1="26667" y1="40625" x2="27667" y2="50417"/>
                        <a14:foregroundMark x1="19333" y1="43333" x2="30667" y2="38125"/>
                        <a14:foregroundMark x1="39333" y1="90625" x2="42000" y2="90625"/>
                        <a14:foregroundMark x1="63333" y1="91667" x2="68667" y2="91667"/>
                        <a14:foregroundMark x1="6000" y1="51458" x2="9667" y2="52500"/>
                        <a14:foregroundMark x1="13667" y1="39167" x2="13667" y2="39167"/>
                        <a14:foregroundMark x1="37000" y1="6667" x2="53667" y2="9167"/>
                        <a14:foregroundMark x1="65288" y1="4511" x2="66667" y2="3958"/>
                        <a14:foregroundMark x1="61845" y1="5890" x2="62471" y2="5639"/>
                        <a14:foregroundMark x1="53667" y1="9167" x2="58531" y2="7218"/>
                        <a14:backgroundMark x1="61000" y1="6875" x2="61000" y2="6875"/>
                        <a14:backgroundMark x1="61000" y1="7083" x2="62667" y2="7083"/>
                        <a14:backgroundMark x1="62000" y1="6042" x2="62000" y2="6042"/>
                        <a14:backgroundMark x1="62000" y1="6042" x2="57333" y2="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4850">
            <a:off x="2872713" y="4656548"/>
            <a:ext cx="1677759" cy="24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3E60EECD-9CE6-457E-8343-F467819EF69E}"/>
              </a:ext>
            </a:extLst>
          </p:cNvPr>
          <p:cNvSpPr/>
          <p:nvPr/>
        </p:nvSpPr>
        <p:spPr>
          <a:xfrm>
            <a:off x="5584723" y="2654530"/>
            <a:ext cx="924232" cy="511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12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50000">
              <a:srgbClr val="F4F46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893AF3-28DD-4311-8324-71C3978A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79" y="194340"/>
            <a:ext cx="8534400" cy="150706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不群聚就不會被感染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A9E20F-40A6-418F-BC4C-991CACC8617F}"/>
              </a:ext>
            </a:extLst>
          </p:cNvPr>
          <p:cNvSpPr/>
          <p:nvPr/>
        </p:nvSpPr>
        <p:spPr>
          <a:xfrm>
            <a:off x="173483" y="1670887"/>
            <a:ext cx="1126462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像公共大會要避免參加如果無法避免要配</a:t>
            </a:r>
            <a:endParaRPr lang="en-US" altLang="zh-TW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戴口罩</a:t>
            </a:r>
            <a:endParaRPr lang="en-US" altLang="zh-TW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zh-TW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0" name="Picture 2" descr="地缚少年花子君-ED-Tiny Light,钢琴谱》TV Size,鬼頭明里（五线谱钢琴曲指法）-弹吧|蛐蛐钢琴网">
            <a:extLst>
              <a:ext uri="{FF2B5EF4-FFF2-40B4-BE49-F238E27FC236}">
                <a16:creationId xmlns:a16="http://schemas.microsoft.com/office/drawing/2014/main" id="{26D1B95E-E853-4D2D-B3DE-AAF6273A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3" y="3346704"/>
            <a:ext cx="3500130" cy="32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精靈寶可夢究極之日/ 月》新情報收錄所有歷代傳說寶可夢及邪惡組織頭目登場_TVGAME&amp;掌機_17遊戲報_一起來玩遊戲">
            <a:extLst>
              <a:ext uri="{FF2B5EF4-FFF2-40B4-BE49-F238E27FC236}">
                <a16:creationId xmlns:a16="http://schemas.microsoft.com/office/drawing/2014/main" id="{07A1FF22-A805-4D1F-922F-C4FAFA1D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2871216"/>
            <a:ext cx="3091895" cy="37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ABE6202-EF77-440F-8CFD-2F5544D8752C}"/>
              </a:ext>
            </a:extLst>
          </p:cNvPr>
          <p:cNvSpPr/>
          <p:nvPr/>
        </p:nvSpPr>
        <p:spPr>
          <a:xfrm>
            <a:off x="4272424" y="2967335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記得戴口罩</a:t>
            </a:r>
          </a:p>
        </p:txBody>
      </p:sp>
    </p:spTree>
    <p:extLst>
      <p:ext uri="{BB962C8B-B14F-4D97-AF65-F5344CB8AC3E}">
        <p14:creationId xmlns:p14="http://schemas.microsoft.com/office/powerpoint/2010/main" val="2998481135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142</Words>
  <Application>Microsoft Office PowerPoint</Application>
  <PresentationFormat>寬螢幕</PresentationFormat>
  <Paragraphs>24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Century Gothic</vt:lpstr>
      <vt:lpstr>Wingdings 3</vt:lpstr>
      <vt:lpstr>切割線</vt:lpstr>
      <vt:lpstr>防疫大作戰</vt:lpstr>
      <vt:lpstr> 落實防疫戴口罩居家檢疫</vt:lpstr>
      <vt:lpstr>肥皂洗手與酒精乾洗手</vt:lpstr>
      <vt:lpstr>正確洗手5步驟</vt:lpstr>
      <vt:lpstr>避免呼吸道症狀</vt:lpstr>
      <vt:lpstr>台灣病例</vt:lpstr>
      <vt:lpstr>國外入境者14天入住防疫旅館</vt:lpstr>
      <vt:lpstr>不群聚就不會被感染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21</cp:revision>
  <dcterms:created xsi:type="dcterms:W3CDTF">2020-09-24T01:52:04Z</dcterms:created>
  <dcterms:modified xsi:type="dcterms:W3CDTF">2020-09-24T03:57:33Z</dcterms:modified>
</cp:coreProperties>
</file>