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6" r:id="rId9"/>
    <p:sldId id="262" r:id="rId10"/>
    <p:sldId id="265" r:id="rId11"/>
    <p:sldId id="263" r:id="rId12"/>
    <p:sldId id="264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31C3008-166C-4BC3-9EDF-B6585BE6B386}">
          <p14:sldIdLst>
            <p14:sldId id="256"/>
            <p14:sldId id="257"/>
            <p14:sldId id="258"/>
            <p14:sldId id="259"/>
            <p14:sldId id="268"/>
            <p14:sldId id="260"/>
            <p14:sldId id="261"/>
            <p14:sldId id="266"/>
            <p14:sldId id="262"/>
            <p14:sldId id="265"/>
            <p14:sldId id="263"/>
            <p14:sldId id="264"/>
            <p14:sldId id="267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F0E99-FBF7-4B28-A4D1-10FE971CDB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78D03A0-A67F-4895-8FB7-3E5FB7115A14}">
      <dgm:prSet phldrT="[文字]"/>
      <dgm:spPr/>
      <dgm:t>
        <a:bodyPr/>
        <a:lstStyle/>
        <a:p>
          <a:r>
            <a:rPr lang="en-US" altLang="zh-TW" dirty="0">
              <a:solidFill>
                <a:srgbClr val="C00000"/>
              </a:solidFill>
            </a:rPr>
            <a:t>1</a:t>
          </a:r>
          <a:endParaRPr lang="zh-TW" altLang="en-US" dirty="0">
            <a:solidFill>
              <a:srgbClr val="C00000"/>
            </a:solidFill>
          </a:endParaRPr>
        </a:p>
      </dgm:t>
    </dgm:pt>
    <dgm:pt modelId="{73579DBB-EF5E-470A-A1E8-B5D9262898FB}" type="parTrans" cxnId="{4E64A95B-2BB1-415D-9052-027268B8A282}">
      <dgm:prSet/>
      <dgm:spPr/>
      <dgm:t>
        <a:bodyPr/>
        <a:lstStyle/>
        <a:p>
          <a:endParaRPr lang="zh-TW" altLang="en-US"/>
        </a:p>
      </dgm:t>
    </dgm:pt>
    <dgm:pt modelId="{C522F1BB-B7ED-4195-825E-746DA255A86C}" type="sibTrans" cxnId="{4E64A95B-2BB1-415D-9052-027268B8A282}">
      <dgm:prSet/>
      <dgm:spPr/>
      <dgm:t>
        <a:bodyPr/>
        <a:lstStyle/>
        <a:p>
          <a:endParaRPr lang="zh-TW" altLang="en-US"/>
        </a:p>
      </dgm:t>
    </dgm:pt>
    <dgm:pt modelId="{7DFA360E-069F-44A3-90FD-D0320F568171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開放空間  </a:t>
          </a:r>
          <a:r>
            <a:rPr lang="zh-TW" altLang="en-US" dirty="0">
              <a:solidFill>
                <a:srgbClr val="FF0000"/>
              </a:solidFill>
            </a:rPr>
            <a:t>不用戴</a:t>
          </a:r>
        </a:p>
      </dgm:t>
    </dgm:pt>
    <dgm:pt modelId="{097C8D63-02BB-42B8-BA67-9AA8EADBDE73}" type="parTrans" cxnId="{F149FFEB-CE0A-4E63-A740-A4FE3E5F5E61}">
      <dgm:prSet/>
      <dgm:spPr/>
      <dgm:t>
        <a:bodyPr/>
        <a:lstStyle/>
        <a:p>
          <a:endParaRPr lang="zh-TW" altLang="en-US"/>
        </a:p>
      </dgm:t>
    </dgm:pt>
    <dgm:pt modelId="{5385CD81-7FC2-4790-8808-C5D855461263}" type="sibTrans" cxnId="{F149FFEB-CE0A-4E63-A740-A4FE3E5F5E61}">
      <dgm:prSet/>
      <dgm:spPr/>
      <dgm:t>
        <a:bodyPr/>
        <a:lstStyle/>
        <a:p>
          <a:endParaRPr lang="zh-TW" altLang="en-US"/>
        </a:p>
      </dgm:t>
    </dgm:pt>
    <dgm:pt modelId="{4A3F60F8-0FDD-452D-9872-3CDA0D715A51}">
      <dgm:prSet phldrT="[文字]"/>
      <dgm:spPr/>
      <dgm:t>
        <a:bodyPr/>
        <a:lstStyle/>
        <a:p>
          <a:r>
            <a:rPr lang="en-US" altLang="zh-TW" dirty="0"/>
            <a:t>2</a:t>
          </a:r>
          <a:endParaRPr lang="zh-TW" altLang="en-US" dirty="0"/>
        </a:p>
      </dgm:t>
    </dgm:pt>
    <dgm:pt modelId="{89ADBF0C-E289-4A8A-85BA-DB8BF7B5FCE6}" type="parTrans" cxnId="{5EA23F0B-42F9-47A6-BC5E-B2BAA24AF5B1}">
      <dgm:prSet/>
      <dgm:spPr/>
      <dgm:t>
        <a:bodyPr/>
        <a:lstStyle/>
        <a:p>
          <a:endParaRPr lang="zh-TW" altLang="en-US"/>
        </a:p>
      </dgm:t>
    </dgm:pt>
    <dgm:pt modelId="{12D6D13C-A5F9-4815-B543-B737F1831DE8}" type="sibTrans" cxnId="{5EA23F0B-42F9-47A6-BC5E-B2BAA24AF5B1}">
      <dgm:prSet/>
      <dgm:spPr/>
      <dgm:t>
        <a:bodyPr/>
        <a:lstStyle/>
        <a:p>
          <a:endParaRPr lang="zh-TW" altLang="en-US"/>
        </a:p>
      </dgm:t>
    </dgm:pt>
    <dgm:pt modelId="{9EAF0D4C-18E8-4FB2-A38A-CA307F6F45AF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生病           </a:t>
          </a:r>
          <a:r>
            <a:rPr lang="zh-TW" altLang="en-US" dirty="0">
              <a:solidFill>
                <a:schemeClr val="accent2">
                  <a:lumMod val="60000"/>
                  <a:lumOff val="40000"/>
                </a:schemeClr>
              </a:solidFill>
            </a:rPr>
            <a:t>要戴</a:t>
          </a:r>
        </a:p>
      </dgm:t>
    </dgm:pt>
    <dgm:pt modelId="{863150C2-24CE-4626-99DF-06B3D2BAD93C}" type="parTrans" cxnId="{86737B2D-C6C3-410A-9AED-6510E8F95657}">
      <dgm:prSet/>
      <dgm:spPr/>
      <dgm:t>
        <a:bodyPr/>
        <a:lstStyle/>
        <a:p>
          <a:endParaRPr lang="zh-TW" altLang="en-US"/>
        </a:p>
      </dgm:t>
    </dgm:pt>
    <dgm:pt modelId="{BF14D5DD-BE4B-4DFA-ACEA-21BABF4A6909}" type="sibTrans" cxnId="{86737B2D-C6C3-410A-9AED-6510E8F95657}">
      <dgm:prSet/>
      <dgm:spPr/>
      <dgm:t>
        <a:bodyPr/>
        <a:lstStyle/>
        <a:p>
          <a:endParaRPr lang="zh-TW" altLang="en-US"/>
        </a:p>
      </dgm:t>
    </dgm:pt>
    <dgm:pt modelId="{E0CCF8EC-B5EF-4D66-A20B-8460385808B5}">
      <dgm:prSet phldrT="[文字]"/>
      <dgm:spPr/>
      <dgm:t>
        <a:bodyPr/>
        <a:lstStyle/>
        <a:p>
          <a:r>
            <a:rPr lang="en-US" altLang="zh-TW" dirty="0"/>
            <a:t>3</a:t>
          </a:r>
          <a:endParaRPr lang="zh-TW" altLang="en-US" dirty="0"/>
        </a:p>
      </dgm:t>
    </dgm:pt>
    <dgm:pt modelId="{AA04DDFC-809E-4199-80E5-CF02909C0051}" type="parTrans" cxnId="{CA3E39BE-14F0-4DA8-9BA0-B11AD2E84619}">
      <dgm:prSet/>
      <dgm:spPr/>
      <dgm:t>
        <a:bodyPr/>
        <a:lstStyle/>
        <a:p>
          <a:endParaRPr lang="zh-TW" altLang="en-US"/>
        </a:p>
      </dgm:t>
    </dgm:pt>
    <dgm:pt modelId="{809FFCF4-94A2-4C83-A34F-E0ED68512D31}" type="sibTrans" cxnId="{CA3E39BE-14F0-4DA8-9BA0-B11AD2E84619}">
      <dgm:prSet/>
      <dgm:spPr/>
      <dgm:t>
        <a:bodyPr/>
        <a:lstStyle/>
        <a:p>
          <a:endParaRPr lang="zh-TW" altLang="en-US"/>
        </a:p>
      </dgm:t>
    </dgm:pt>
    <dgm:pt modelId="{185FD59F-AA94-4D6A-A645-7CEE7396ADFA}">
      <dgm:prSet phldrT="[文字]"/>
      <dgm:spPr/>
      <dgm:t>
        <a:bodyPr/>
        <a:lstStyle/>
        <a:p>
          <a:pPr algn="l"/>
          <a:r>
            <a:rPr lang="zh-TW" altLang="en-US" dirty="0"/>
            <a:t>免疫力不好 </a:t>
          </a:r>
          <a:r>
            <a:rPr lang="zh-TW" altLang="en-US" dirty="0">
              <a:solidFill>
                <a:schemeClr val="accent2">
                  <a:lumMod val="60000"/>
                  <a:lumOff val="40000"/>
                </a:schemeClr>
              </a:solidFill>
            </a:rPr>
            <a:t>要戴</a:t>
          </a:r>
          <a:endParaRPr lang="zh-TW" altLang="en-US" dirty="0"/>
        </a:p>
      </dgm:t>
    </dgm:pt>
    <dgm:pt modelId="{6724D83D-0676-41C4-868A-E585249CF5AE}" type="parTrans" cxnId="{74466934-C848-4766-A578-6A0B02504C96}">
      <dgm:prSet/>
      <dgm:spPr/>
      <dgm:t>
        <a:bodyPr/>
        <a:lstStyle/>
        <a:p>
          <a:endParaRPr lang="zh-TW" altLang="en-US"/>
        </a:p>
      </dgm:t>
    </dgm:pt>
    <dgm:pt modelId="{FBDD3475-5EB4-43DF-8752-0B959E47412F}" type="sibTrans" cxnId="{74466934-C848-4766-A578-6A0B02504C96}">
      <dgm:prSet/>
      <dgm:spPr/>
      <dgm:t>
        <a:bodyPr/>
        <a:lstStyle/>
        <a:p>
          <a:endParaRPr lang="zh-TW" altLang="en-US"/>
        </a:p>
      </dgm:t>
    </dgm:pt>
    <dgm:pt modelId="{B4F3FDDF-3AAE-4D6A-9A51-E68B56171816}">
      <dgm:prSet phldrT="[文字]"/>
      <dgm:spPr/>
      <dgm:t>
        <a:bodyPr/>
        <a:lstStyle/>
        <a:p>
          <a:r>
            <a:rPr lang="en-US" altLang="zh-TW" dirty="0"/>
            <a:t>4</a:t>
          </a:r>
          <a:endParaRPr lang="zh-TW" altLang="en-US" dirty="0"/>
        </a:p>
      </dgm:t>
    </dgm:pt>
    <dgm:pt modelId="{B0F9E78D-8321-4EFE-9A08-2F69DCBC2695}" type="parTrans" cxnId="{B94A6611-F6DD-4F6F-B7BE-2D2D80B41EE8}">
      <dgm:prSet/>
      <dgm:spPr/>
      <dgm:t>
        <a:bodyPr/>
        <a:lstStyle/>
        <a:p>
          <a:endParaRPr lang="zh-TW" altLang="en-US"/>
        </a:p>
      </dgm:t>
    </dgm:pt>
    <dgm:pt modelId="{662C8198-6CF7-47C8-B86F-B4F306FE51D4}" type="sibTrans" cxnId="{B94A6611-F6DD-4F6F-B7BE-2D2D80B41EE8}">
      <dgm:prSet/>
      <dgm:spPr/>
      <dgm:t>
        <a:bodyPr/>
        <a:lstStyle/>
        <a:p>
          <a:endParaRPr lang="zh-TW" altLang="en-US"/>
        </a:p>
      </dgm:t>
    </dgm:pt>
    <dgm:pt modelId="{5D2DC931-BCBB-47E2-B865-E673543592F2}">
      <dgm:prSet/>
      <dgm:spPr/>
      <dgm:t>
        <a:bodyPr/>
        <a:lstStyle/>
        <a:p>
          <a:r>
            <a:rPr lang="zh-TW" altLang="en-US" dirty="0"/>
            <a:t>擁擠的地方 </a:t>
          </a:r>
          <a:r>
            <a:rPr lang="zh-TW" altLang="en-US" dirty="0">
              <a:solidFill>
                <a:schemeClr val="accent2">
                  <a:lumMod val="60000"/>
                  <a:lumOff val="40000"/>
                </a:schemeClr>
              </a:solidFill>
            </a:rPr>
            <a:t>要戴</a:t>
          </a:r>
          <a:endParaRPr lang="zh-TW" altLang="en-US" dirty="0"/>
        </a:p>
      </dgm:t>
    </dgm:pt>
    <dgm:pt modelId="{6A9FA8DB-C141-4894-A79C-C87FB493365E}" type="parTrans" cxnId="{4CD5143C-A321-41ED-A3D4-28487F1619D7}">
      <dgm:prSet/>
      <dgm:spPr/>
    </dgm:pt>
    <dgm:pt modelId="{83C904D8-6EC7-41C1-BD12-C45A3B7B8557}" type="sibTrans" cxnId="{4CD5143C-A321-41ED-A3D4-28487F1619D7}">
      <dgm:prSet/>
      <dgm:spPr/>
    </dgm:pt>
    <dgm:pt modelId="{ED37A6B1-99CE-4DCF-AB82-5FEF14357D9E}" type="pres">
      <dgm:prSet presAssocID="{5EEF0E99-FBF7-4B28-A4D1-10FE971CDBF9}" presName="linearFlow" presStyleCnt="0">
        <dgm:presLayoutVars>
          <dgm:dir/>
          <dgm:animLvl val="lvl"/>
          <dgm:resizeHandles val="exact"/>
        </dgm:presLayoutVars>
      </dgm:prSet>
      <dgm:spPr/>
    </dgm:pt>
    <dgm:pt modelId="{AA68A5B1-9F1E-42D0-A2D1-CDB895AA137E}" type="pres">
      <dgm:prSet presAssocID="{078D03A0-A67F-4895-8FB7-3E5FB7115A14}" presName="composite" presStyleCnt="0"/>
      <dgm:spPr/>
    </dgm:pt>
    <dgm:pt modelId="{0BF8C69E-EB31-4058-8E1A-85924A5A0938}" type="pres">
      <dgm:prSet presAssocID="{078D03A0-A67F-4895-8FB7-3E5FB7115A1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DFADA3-ED2D-47DC-A638-9305EC022880}" type="pres">
      <dgm:prSet presAssocID="{078D03A0-A67F-4895-8FB7-3E5FB7115A14}" presName="descendantText" presStyleLbl="alignAcc1" presStyleIdx="0" presStyleCnt="4" custLinFactNeighborX="-1364" custLinFactNeighborY="2294">
        <dgm:presLayoutVars>
          <dgm:bulletEnabled val="1"/>
        </dgm:presLayoutVars>
      </dgm:prSet>
      <dgm:spPr/>
    </dgm:pt>
    <dgm:pt modelId="{FAD0E4CE-1F0E-4887-BFA3-5EB37AD4684D}" type="pres">
      <dgm:prSet presAssocID="{C522F1BB-B7ED-4195-825E-746DA255A86C}" presName="sp" presStyleCnt="0"/>
      <dgm:spPr/>
    </dgm:pt>
    <dgm:pt modelId="{5DF90D18-8BB9-4AC4-B6C0-E61F1B8BA4FC}" type="pres">
      <dgm:prSet presAssocID="{4A3F60F8-0FDD-452D-9872-3CDA0D715A51}" presName="composite" presStyleCnt="0"/>
      <dgm:spPr/>
    </dgm:pt>
    <dgm:pt modelId="{6308E4DF-F13E-428A-9064-BE9F408CC346}" type="pres">
      <dgm:prSet presAssocID="{4A3F60F8-0FDD-452D-9872-3CDA0D715A5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9DF5F78-67D5-4901-B2CB-1F19F4119E8C}" type="pres">
      <dgm:prSet presAssocID="{4A3F60F8-0FDD-452D-9872-3CDA0D715A51}" presName="descendantText" presStyleLbl="alignAcc1" presStyleIdx="1" presStyleCnt="4">
        <dgm:presLayoutVars>
          <dgm:bulletEnabled val="1"/>
        </dgm:presLayoutVars>
      </dgm:prSet>
      <dgm:spPr/>
    </dgm:pt>
    <dgm:pt modelId="{4B4D2AFB-7CAB-4C73-8FF5-67FCB860E84A}" type="pres">
      <dgm:prSet presAssocID="{12D6D13C-A5F9-4815-B543-B737F1831DE8}" presName="sp" presStyleCnt="0"/>
      <dgm:spPr/>
    </dgm:pt>
    <dgm:pt modelId="{F16958C6-5AB9-43F5-BC3F-039227763148}" type="pres">
      <dgm:prSet presAssocID="{E0CCF8EC-B5EF-4D66-A20B-8460385808B5}" presName="composite" presStyleCnt="0"/>
      <dgm:spPr/>
    </dgm:pt>
    <dgm:pt modelId="{09C51F5D-A7CA-4225-9784-0A8CA6D240D4}" type="pres">
      <dgm:prSet presAssocID="{E0CCF8EC-B5EF-4D66-A20B-8460385808B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B3FC6B6-61A3-4E31-8EA6-AA4FDF80E3E1}" type="pres">
      <dgm:prSet presAssocID="{E0CCF8EC-B5EF-4D66-A20B-8460385808B5}" presName="descendantText" presStyleLbl="alignAcc1" presStyleIdx="2" presStyleCnt="4" custLinFactNeighborX="-185">
        <dgm:presLayoutVars>
          <dgm:bulletEnabled val="1"/>
        </dgm:presLayoutVars>
      </dgm:prSet>
      <dgm:spPr/>
    </dgm:pt>
    <dgm:pt modelId="{E66FCC42-5F94-478E-9854-964A9DEE68EA}" type="pres">
      <dgm:prSet presAssocID="{809FFCF4-94A2-4C83-A34F-E0ED68512D31}" presName="sp" presStyleCnt="0"/>
      <dgm:spPr/>
    </dgm:pt>
    <dgm:pt modelId="{5C06CC10-DC71-4B9F-9A8F-32E082BE1B86}" type="pres">
      <dgm:prSet presAssocID="{B4F3FDDF-3AAE-4D6A-9A51-E68B56171816}" presName="composite" presStyleCnt="0"/>
      <dgm:spPr/>
    </dgm:pt>
    <dgm:pt modelId="{42CC28C5-2F68-4220-ACD4-82DE453F2BD4}" type="pres">
      <dgm:prSet presAssocID="{B4F3FDDF-3AAE-4D6A-9A51-E68B5617181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DEA9A81-5E5D-4B3D-BFBC-F3FF69A7BD88}" type="pres">
      <dgm:prSet presAssocID="{B4F3FDDF-3AAE-4D6A-9A51-E68B56171816}" presName="descendantText" presStyleLbl="alignAcc1" presStyleIdx="3" presStyleCnt="4" custLinFactNeighborX="370" custLinFactNeighborY="0">
        <dgm:presLayoutVars>
          <dgm:bulletEnabled val="1"/>
        </dgm:presLayoutVars>
      </dgm:prSet>
      <dgm:spPr/>
    </dgm:pt>
  </dgm:ptLst>
  <dgm:cxnLst>
    <dgm:cxn modelId="{5EA23F0B-42F9-47A6-BC5E-B2BAA24AF5B1}" srcId="{5EEF0E99-FBF7-4B28-A4D1-10FE971CDBF9}" destId="{4A3F60F8-0FDD-452D-9872-3CDA0D715A51}" srcOrd="1" destOrd="0" parTransId="{89ADBF0C-E289-4A8A-85BA-DB8BF7B5FCE6}" sibTransId="{12D6D13C-A5F9-4815-B543-B737F1831DE8}"/>
    <dgm:cxn modelId="{B94A6611-F6DD-4F6F-B7BE-2D2D80B41EE8}" srcId="{5EEF0E99-FBF7-4B28-A4D1-10FE971CDBF9}" destId="{B4F3FDDF-3AAE-4D6A-9A51-E68B56171816}" srcOrd="3" destOrd="0" parTransId="{B0F9E78D-8321-4EFE-9A08-2F69DCBC2695}" sibTransId="{662C8198-6CF7-47C8-B86F-B4F306FE51D4}"/>
    <dgm:cxn modelId="{86737B2D-C6C3-410A-9AED-6510E8F95657}" srcId="{4A3F60F8-0FDD-452D-9872-3CDA0D715A51}" destId="{9EAF0D4C-18E8-4FB2-A38A-CA307F6F45AF}" srcOrd="0" destOrd="0" parTransId="{863150C2-24CE-4626-99DF-06B3D2BAD93C}" sibTransId="{BF14D5DD-BE4B-4DFA-ACEA-21BABF4A6909}"/>
    <dgm:cxn modelId="{8993E52E-1385-4CF6-A7B9-116ED22DEF99}" type="presOf" srcId="{5D2DC931-BCBB-47E2-B865-E673543592F2}" destId="{FDEA9A81-5E5D-4B3D-BFBC-F3FF69A7BD88}" srcOrd="0" destOrd="0" presId="urn:microsoft.com/office/officeart/2005/8/layout/chevron2"/>
    <dgm:cxn modelId="{74466934-C848-4766-A578-6A0B02504C96}" srcId="{E0CCF8EC-B5EF-4D66-A20B-8460385808B5}" destId="{185FD59F-AA94-4D6A-A645-7CEE7396ADFA}" srcOrd="0" destOrd="0" parTransId="{6724D83D-0676-41C4-868A-E585249CF5AE}" sibTransId="{FBDD3475-5EB4-43DF-8752-0B959E47412F}"/>
    <dgm:cxn modelId="{4CD5143C-A321-41ED-A3D4-28487F1619D7}" srcId="{B4F3FDDF-3AAE-4D6A-9A51-E68B56171816}" destId="{5D2DC931-BCBB-47E2-B865-E673543592F2}" srcOrd="0" destOrd="0" parTransId="{6A9FA8DB-C141-4894-A79C-C87FB493365E}" sibTransId="{83C904D8-6EC7-41C1-BD12-C45A3B7B8557}"/>
    <dgm:cxn modelId="{4E64A95B-2BB1-415D-9052-027268B8A282}" srcId="{5EEF0E99-FBF7-4B28-A4D1-10FE971CDBF9}" destId="{078D03A0-A67F-4895-8FB7-3E5FB7115A14}" srcOrd="0" destOrd="0" parTransId="{73579DBB-EF5E-470A-A1E8-B5D9262898FB}" sibTransId="{C522F1BB-B7ED-4195-825E-746DA255A86C}"/>
    <dgm:cxn modelId="{D847D141-BAA2-4DE9-B8F5-8A0695B96FA5}" type="presOf" srcId="{078D03A0-A67F-4895-8FB7-3E5FB7115A14}" destId="{0BF8C69E-EB31-4058-8E1A-85924A5A0938}" srcOrd="0" destOrd="0" presId="urn:microsoft.com/office/officeart/2005/8/layout/chevron2"/>
    <dgm:cxn modelId="{4BF60F6E-E842-445E-84D8-AA027F8B0FFA}" type="presOf" srcId="{9EAF0D4C-18E8-4FB2-A38A-CA307F6F45AF}" destId="{C9DF5F78-67D5-4901-B2CB-1F19F4119E8C}" srcOrd="0" destOrd="0" presId="urn:microsoft.com/office/officeart/2005/8/layout/chevron2"/>
    <dgm:cxn modelId="{11435E75-DF62-42B0-A1E7-D36CC73D3888}" type="presOf" srcId="{7DFA360E-069F-44A3-90FD-D0320F568171}" destId="{DEDFADA3-ED2D-47DC-A638-9305EC022880}" srcOrd="0" destOrd="0" presId="urn:microsoft.com/office/officeart/2005/8/layout/chevron2"/>
    <dgm:cxn modelId="{FFF8F67F-C6B9-4670-8929-B14B944F2A8A}" type="presOf" srcId="{4A3F60F8-0FDD-452D-9872-3CDA0D715A51}" destId="{6308E4DF-F13E-428A-9064-BE9F408CC346}" srcOrd="0" destOrd="0" presId="urn:microsoft.com/office/officeart/2005/8/layout/chevron2"/>
    <dgm:cxn modelId="{CA3E39BE-14F0-4DA8-9BA0-B11AD2E84619}" srcId="{5EEF0E99-FBF7-4B28-A4D1-10FE971CDBF9}" destId="{E0CCF8EC-B5EF-4D66-A20B-8460385808B5}" srcOrd="2" destOrd="0" parTransId="{AA04DDFC-809E-4199-80E5-CF02909C0051}" sibTransId="{809FFCF4-94A2-4C83-A34F-E0ED68512D31}"/>
    <dgm:cxn modelId="{A5AA64CA-5541-4E8F-8DDC-902B750781A0}" type="presOf" srcId="{E0CCF8EC-B5EF-4D66-A20B-8460385808B5}" destId="{09C51F5D-A7CA-4225-9784-0A8CA6D240D4}" srcOrd="0" destOrd="0" presId="urn:microsoft.com/office/officeart/2005/8/layout/chevron2"/>
    <dgm:cxn modelId="{B8425ECE-558C-4BF2-9B01-DD0E11D46738}" type="presOf" srcId="{185FD59F-AA94-4D6A-A645-7CEE7396ADFA}" destId="{9B3FC6B6-61A3-4E31-8EA6-AA4FDF80E3E1}" srcOrd="0" destOrd="0" presId="urn:microsoft.com/office/officeart/2005/8/layout/chevron2"/>
    <dgm:cxn modelId="{F149FFEB-CE0A-4E63-A740-A4FE3E5F5E61}" srcId="{078D03A0-A67F-4895-8FB7-3E5FB7115A14}" destId="{7DFA360E-069F-44A3-90FD-D0320F568171}" srcOrd="0" destOrd="0" parTransId="{097C8D63-02BB-42B8-BA67-9AA8EADBDE73}" sibTransId="{5385CD81-7FC2-4790-8808-C5D855461263}"/>
    <dgm:cxn modelId="{66F7A8ED-CE8C-42F6-A7D8-3AFB77BCB86D}" type="presOf" srcId="{5EEF0E99-FBF7-4B28-A4D1-10FE971CDBF9}" destId="{ED37A6B1-99CE-4DCF-AB82-5FEF14357D9E}" srcOrd="0" destOrd="0" presId="urn:microsoft.com/office/officeart/2005/8/layout/chevron2"/>
    <dgm:cxn modelId="{A4FD4FF7-69EE-49A0-B26E-833098F54212}" type="presOf" srcId="{B4F3FDDF-3AAE-4D6A-9A51-E68B56171816}" destId="{42CC28C5-2F68-4220-ACD4-82DE453F2BD4}" srcOrd="0" destOrd="0" presId="urn:microsoft.com/office/officeart/2005/8/layout/chevron2"/>
    <dgm:cxn modelId="{E77B11B8-2799-44EF-9574-20B2291EE5BC}" type="presParOf" srcId="{ED37A6B1-99CE-4DCF-AB82-5FEF14357D9E}" destId="{AA68A5B1-9F1E-42D0-A2D1-CDB895AA137E}" srcOrd="0" destOrd="0" presId="urn:microsoft.com/office/officeart/2005/8/layout/chevron2"/>
    <dgm:cxn modelId="{047A0FBD-6CC6-4E43-95FD-2D18D4C35585}" type="presParOf" srcId="{AA68A5B1-9F1E-42D0-A2D1-CDB895AA137E}" destId="{0BF8C69E-EB31-4058-8E1A-85924A5A0938}" srcOrd="0" destOrd="0" presId="urn:microsoft.com/office/officeart/2005/8/layout/chevron2"/>
    <dgm:cxn modelId="{24E6A0DD-D033-42BB-BE80-2F95E5A373B1}" type="presParOf" srcId="{AA68A5B1-9F1E-42D0-A2D1-CDB895AA137E}" destId="{DEDFADA3-ED2D-47DC-A638-9305EC022880}" srcOrd="1" destOrd="0" presId="urn:microsoft.com/office/officeart/2005/8/layout/chevron2"/>
    <dgm:cxn modelId="{B6BBD4D9-4C9F-4DAA-A70A-E066BFFAC3FD}" type="presParOf" srcId="{ED37A6B1-99CE-4DCF-AB82-5FEF14357D9E}" destId="{FAD0E4CE-1F0E-4887-BFA3-5EB37AD4684D}" srcOrd="1" destOrd="0" presId="urn:microsoft.com/office/officeart/2005/8/layout/chevron2"/>
    <dgm:cxn modelId="{63915602-8D2D-4232-B542-AB62264A68E1}" type="presParOf" srcId="{ED37A6B1-99CE-4DCF-AB82-5FEF14357D9E}" destId="{5DF90D18-8BB9-4AC4-B6C0-E61F1B8BA4FC}" srcOrd="2" destOrd="0" presId="urn:microsoft.com/office/officeart/2005/8/layout/chevron2"/>
    <dgm:cxn modelId="{5B12CEDC-5D31-4162-866D-B4542CADFA14}" type="presParOf" srcId="{5DF90D18-8BB9-4AC4-B6C0-E61F1B8BA4FC}" destId="{6308E4DF-F13E-428A-9064-BE9F408CC346}" srcOrd="0" destOrd="0" presId="urn:microsoft.com/office/officeart/2005/8/layout/chevron2"/>
    <dgm:cxn modelId="{5C2E3F0D-B0EA-4F98-BA39-346198A2F432}" type="presParOf" srcId="{5DF90D18-8BB9-4AC4-B6C0-E61F1B8BA4FC}" destId="{C9DF5F78-67D5-4901-B2CB-1F19F4119E8C}" srcOrd="1" destOrd="0" presId="urn:microsoft.com/office/officeart/2005/8/layout/chevron2"/>
    <dgm:cxn modelId="{1FC73C8B-F047-4B72-9CC9-7A1584D2948E}" type="presParOf" srcId="{ED37A6B1-99CE-4DCF-AB82-5FEF14357D9E}" destId="{4B4D2AFB-7CAB-4C73-8FF5-67FCB860E84A}" srcOrd="3" destOrd="0" presId="urn:microsoft.com/office/officeart/2005/8/layout/chevron2"/>
    <dgm:cxn modelId="{E247E0FE-0A4E-495E-B8F1-E560E012C280}" type="presParOf" srcId="{ED37A6B1-99CE-4DCF-AB82-5FEF14357D9E}" destId="{F16958C6-5AB9-43F5-BC3F-039227763148}" srcOrd="4" destOrd="0" presId="urn:microsoft.com/office/officeart/2005/8/layout/chevron2"/>
    <dgm:cxn modelId="{896AE9D5-833B-42F2-989B-7032E1B68D73}" type="presParOf" srcId="{F16958C6-5AB9-43F5-BC3F-039227763148}" destId="{09C51F5D-A7CA-4225-9784-0A8CA6D240D4}" srcOrd="0" destOrd="0" presId="urn:microsoft.com/office/officeart/2005/8/layout/chevron2"/>
    <dgm:cxn modelId="{D2AE56C5-BA37-4BA3-891C-516E3616622D}" type="presParOf" srcId="{F16958C6-5AB9-43F5-BC3F-039227763148}" destId="{9B3FC6B6-61A3-4E31-8EA6-AA4FDF80E3E1}" srcOrd="1" destOrd="0" presId="urn:microsoft.com/office/officeart/2005/8/layout/chevron2"/>
    <dgm:cxn modelId="{ADCF4F02-C863-42B5-B0EB-0DA39AE92DBB}" type="presParOf" srcId="{ED37A6B1-99CE-4DCF-AB82-5FEF14357D9E}" destId="{E66FCC42-5F94-478E-9854-964A9DEE68EA}" srcOrd="5" destOrd="0" presId="urn:microsoft.com/office/officeart/2005/8/layout/chevron2"/>
    <dgm:cxn modelId="{E257DE66-4C1B-43BD-BCAC-D9C2C58D6889}" type="presParOf" srcId="{ED37A6B1-99CE-4DCF-AB82-5FEF14357D9E}" destId="{5C06CC10-DC71-4B9F-9A8F-32E082BE1B86}" srcOrd="6" destOrd="0" presId="urn:microsoft.com/office/officeart/2005/8/layout/chevron2"/>
    <dgm:cxn modelId="{6C9F6AF8-E7B8-4C67-B5E0-9F06C99F4FAE}" type="presParOf" srcId="{5C06CC10-DC71-4B9F-9A8F-32E082BE1B86}" destId="{42CC28C5-2F68-4220-ACD4-82DE453F2BD4}" srcOrd="0" destOrd="0" presId="urn:microsoft.com/office/officeart/2005/8/layout/chevron2"/>
    <dgm:cxn modelId="{6F425207-556E-4FCF-9C48-E3E8D9D1FBC9}" type="presParOf" srcId="{5C06CC10-DC71-4B9F-9A8F-32E082BE1B86}" destId="{FDEA9A81-5E5D-4B3D-BFBC-F3FF69A7BD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8C69E-EB31-4058-8E1A-85924A5A0938}">
      <dsp:nvSpPr>
        <dsp:cNvPr id="0" name=""/>
        <dsp:cNvSpPr/>
      </dsp:nvSpPr>
      <dsp:spPr>
        <a:xfrm rot="5400000">
          <a:off x="-173612" y="174829"/>
          <a:ext cx="1157417" cy="810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>
              <a:solidFill>
                <a:srgbClr val="C00000"/>
              </a:solidFill>
            </a:rPr>
            <a:t>1</a:t>
          </a:r>
          <a:endParaRPr lang="zh-TW" altLang="en-US" sz="2300" kern="1200" dirty="0">
            <a:solidFill>
              <a:srgbClr val="C00000"/>
            </a:solidFill>
          </a:endParaRPr>
        </a:p>
      </dsp:txBody>
      <dsp:txXfrm rot="-5400000">
        <a:off x="1" y="406312"/>
        <a:ext cx="810192" cy="347225"/>
      </dsp:txXfrm>
    </dsp:sp>
    <dsp:sp modelId="{DEDFADA3-ED2D-47DC-A638-9305EC022880}">
      <dsp:nvSpPr>
        <dsp:cNvPr id="0" name=""/>
        <dsp:cNvSpPr/>
      </dsp:nvSpPr>
      <dsp:spPr>
        <a:xfrm rot="5400000">
          <a:off x="2865578" y="-2105104"/>
          <a:ext cx="752321" cy="4999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>
              <a:solidFill>
                <a:schemeClr val="tx1"/>
              </a:solidFill>
            </a:rPr>
            <a:t>開放空間  </a:t>
          </a:r>
          <a:r>
            <a:rPr lang="zh-TW" altLang="en-US" sz="3100" kern="1200" dirty="0">
              <a:solidFill>
                <a:srgbClr val="FF0000"/>
              </a:solidFill>
            </a:rPr>
            <a:t>不用戴</a:t>
          </a:r>
        </a:p>
      </dsp:txBody>
      <dsp:txXfrm rot="-5400000">
        <a:off x="742000" y="55199"/>
        <a:ext cx="4962754" cy="678871"/>
      </dsp:txXfrm>
    </dsp:sp>
    <dsp:sp modelId="{6308E4DF-F13E-428A-9064-BE9F408CC346}">
      <dsp:nvSpPr>
        <dsp:cNvPr id="0" name=""/>
        <dsp:cNvSpPr/>
      </dsp:nvSpPr>
      <dsp:spPr>
        <a:xfrm rot="5400000">
          <a:off x="-173612" y="1184202"/>
          <a:ext cx="1157417" cy="810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2</a:t>
          </a:r>
          <a:endParaRPr lang="zh-TW" altLang="en-US" sz="2300" kern="1200" dirty="0"/>
        </a:p>
      </dsp:txBody>
      <dsp:txXfrm rot="-5400000">
        <a:off x="1" y="1415685"/>
        <a:ext cx="810192" cy="347225"/>
      </dsp:txXfrm>
    </dsp:sp>
    <dsp:sp modelId="{C9DF5F78-67D5-4901-B2CB-1F19F4119E8C}">
      <dsp:nvSpPr>
        <dsp:cNvPr id="0" name=""/>
        <dsp:cNvSpPr/>
      </dsp:nvSpPr>
      <dsp:spPr>
        <a:xfrm rot="5400000">
          <a:off x="2933771" y="-1112989"/>
          <a:ext cx="752321" cy="4999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>
              <a:solidFill>
                <a:schemeClr val="tx1"/>
              </a:solidFill>
            </a:rPr>
            <a:t>生病           </a:t>
          </a:r>
          <a:r>
            <a:rPr lang="zh-TW" altLang="en-US" sz="31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要戴</a:t>
          </a:r>
        </a:p>
      </dsp:txBody>
      <dsp:txXfrm rot="-5400000">
        <a:off x="810193" y="1047314"/>
        <a:ext cx="4962754" cy="678871"/>
      </dsp:txXfrm>
    </dsp:sp>
    <dsp:sp modelId="{09C51F5D-A7CA-4225-9784-0A8CA6D240D4}">
      <dsp:nvSpPr>
        <dsp:cNvPr id="0" name=""/>
        <dsp:cNvSpPr/>
      </dsp:nvSpPr>
      <dsp:spPr>
        <a:xfrm rot="5400000">
          <a:off x="-173612" y="2193575"/>
          <a:ext cx="1157417" cy="810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3</a:t>
          </a:r>
          <a:endParaRPr lang="zh-TW" altLang="en-US" sz="2300" kern="1200" dirty="0"/>
        </a:p>
      </dsp:txBody>
      <dsp:txXfrm rot="-5400000">
        <a:off x="1" y="2425058"/>
        <a:ext cx="810192" cy="347225"/>
      </dsp:txXfrm>
    </dsp:sp>
    <dsp:sp modelId="{9B3FC6B6-61A3-4E31-8EA6-AA4FDF80E3E1}">
      <dsp:nvSpPr>
        <dsp:cNvPr id="0" name=""/>
        <dsp:cNvSpPr/>
      </dsp:nvSpPr>
      <dsp:spPr>
        <a:xfrm rot="5400000">
          <a:off x="2924522" y="-103615"/>
          <a:ext cx="752321" cy="4999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免疫力不好 </a:t>
          </a:r>
          <a:r>
            <a:rPr lang="zh-TW" altLang="en-US" sz="31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要戴</a:t>
          </a:r>
          <a:endParaRPr lang="zh-TW" altLang="en-US" sz="3100" kern="1200" dirty="0"/>
        </a:p>
      </dsp:txBody>
      <dsp:txXfrm rot="-5400000">
        <a:off x="800944" y="2056688"/>
        <a:ext cx="4962754" cy="678871"/>
      </dsp:txXfrm>
    </dsp:sp>
    <dsp:sp modelId="{42CC28C5-2F68-4220-ACD4-82DE453F2BD4}">
      <dsp:nvSpPr>
        <dsp:cNvPr id="0" name=""/>
        <dsp:cNvSpPr/>
      </dsp:nvSpPr>
      <dsp:spPr>
        <a:xfrm rot="5400000">
          <a:off x="-173612" y="3202949"/>
          <a:ext cx="1157417" cy="810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4</a:t>
          </a:r>
          <a:endParaRPr lang="zh-TW" altLang="en-US" sz="2300" kern="1200" dirty="0"/>
        </a:p>
      </dsp:txBody>
      <dsp:txXfrm rot="-5400000">
        <a:off x="1" y="3434432"/>
        <a:ext cx="810192" cy="347225"/>
      </dsp:txXfrm>
    </dsp:sp>
    <dsp:sp modelId="{FDEA9A81-5E5D-4B3D-BFBC-F3FF69A7BD88}">
      <dsp:nvSpPr>
        <dsp:cNvPr id="0" name=""/>
        <dsp:cNvSpPr/>
      </dsp:nvSpPr>
      <dsp:spPr>
        <a:xfrm rot="5400000">
          <a:off x="2933771" y="905757"/>
          <a:ext cx="752321" cy="4999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擁擠的地方 </a:t>
          </a:r>
          <a:r>
            <a:rPr lang="zh-TW" altLang="en-US" sz="31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要戴</a:t>
          </a:r>
          <a:endParaRPr lang="zh-TW" altLang="en-US" sz="3100" kern="1200" dirty="0"/>
        </a:p>
      </dsp:txBody>
      <dsp:txXfrm rot="-5400000">
        <a:off x="810193" y="3066061"/>
        <a:ext cx="4962754" cy="6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A0F657C-9A73-430B-BD27-74958F21D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96116"/>
            <a:ext cx="1309399" cy="13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14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67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80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18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79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71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82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77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86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6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93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91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3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4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4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5038-DB36-4669-B0EC-5C211540407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E1F529-7446-4FDE-80F7-66269E1B5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2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WP9wFFjxiV4&amp;app=deskto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url?sa=i&amp;url=https%3A%2F%2Fhelloyishi.com.tw%2Fhealthy-living%2Fhealth-tips%2Fcorrect-hand-washing-steps%2F&amp;psig=AOvVaw1dLRsN3SgLgz7vbsUHbOpA&amp;ust=1601005365011000&amp;source=images&amp;cd=vfe&amp;ved=2ahUKEwjDjeXx74DsAhUOhJQKHfzRAA4Qr4kDegUIARCGA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ftaiwan.tw/care/?3911.html" TargetMode="External"/><Relationship Id="rId2" Type="http://schemas.openxmlformats.org/officeDocument/2006/relationships/hyperlink" Target="https://zh.wikipedia.org/wiki/2019%E5%86%A0%E7%8A%B6%E7%97%85%E6%AF%92%E7%97%85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WP9wFFjxiV4&amp;app=desktop" TargetMode="External"/><Relationship Id="rId4" Type="http://schemas.openxmlformats.org/officeDocument/2006/relationships/hyperlink" Target="https://www.bing.com/covid/local/taiwan?form=C19A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8%AD%E8%8F%AF%E4%BA%BA%E6%B0%91%E5%85%B1%E5%92%8C%E5%9C%8B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zh.wikipedia.org/wiki/%E9%9B%B6%E5%8F%B7%E7%97%85%E4%BA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2019%E5%86%A0%E7%8B%80%E7%97%85%E6%AF%92%E7%97%85%E7%96%AB%E6%83%85" TargetMode="External"/><Relationship Id="rId5" Type="http://schemas.openxmlformats.org/officeDocument/2006/relationships/hyperlink" Target="https://zh.wikipedia.org/wiki/%E6%AD%A6%E6%BC%A2%E5%B8%82" TargetMode="External"/><Relationship Id="rId4" Type="http://schemas.openxmlformats.org/officeDocument/2006/relationships/hyperlink" Target="https://zh.wikipedia.org/wiki/%E6%B9%96%E5%8C%97%E7%9C%8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zh.wikipedia.org/wiki/%E5%92%B3%E5%97%BD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zh.wikipedia.org/wiki/%E5%8F%91%E7%8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/index.php?title=%E5%91%B3%E5%97%85%E8%A6%BA%E5%96%AA%E5%A4%B1&amp;action=edit&amp;redlink=1" TargetMode="External"/><Relationship Id="rId5" Type="http://schemas.openxmlformats.org/officeDocument/2006/relationships/hyperlink" Target="https://zh.wikipedia.org/wiki/%E5%91%BC%E5%90%B8%E6%80%A5%E4%BF%83" TargetMode="External"/><Relationship Id="rId4" Type="http://schemas.openxmlformats.org/officeDocument/2006/relationships/hyperlink" Target="https://zh.wikipedia.org/wiki/%E7%96%B2%E5%8B%9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/index.php?title=%E5%91%BC%E5%90%B8%E9%81%93%E9%A3%9E%E6%B2%AB&amp;action=edit&amp;redlink=1" TargetMode="External"/><Relationship Id="rId2" Type="http://schemas.openxmlformats.org/officeDocument/2006/relationships/hyperlink" Target="https://zh.wikipedia.org/w/index.php?title=%E5%8F%A3%E9%BC%BB%E5%88%86%E6%B3%8C%E7%89%A9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%E7%A9%BA%E6%B0%A3%E5%82%B3%E6%92%AD%E7%96%BE%E7%97%8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F%9D%E6%8C%81%E4%BA%BA%E8%BA%AB%E8%B7%9D%E9%9B%A2" TargetMode="External"/><Relationship Id="rId2" Type="http://schemas.openxmlformats.org/officeDocument/2006/relationships/hyperlink" Target="https://zh.wikipedia.org/wiki/%E6%B4%97%E6%89%8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zh.wikipedia.org/wiki/%E9%9A%94%E7%A6%BB%E6%A3%80%E7%96%A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E6AB26-DDCF-43AF-9599-6DBBB8487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123152"/>
            <a:ext cx="7766936" cy="1646302"/>
          </a:xfrm>
        </p:spPr>
        <p:txBody>
          <a:bodyPr/>
          <a:lstStyle/>
          <a:p>
            <a:pPr algn="ctr"/>
            <a:r>
              <a:rPr lang="zh-TW" altLang="en-US" sz="8800" dirty="0">
                <a:solidFill>
                  <a:srgbClr val="00B0F0"/>
                </a:solidFill>
              </a:rPr>
              <a:t>防疫大作戰</a:t>
            </a:r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1852655F-E56A-4CCC-9CB6-090027FA6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8" y="2049317"/>
            <a:ext cx="9048750" cy="4263737"/>
          </a:xfrm>
          <a:prstGeom prst="rect">
            <a:avLst/>
          </a:prstGeom>
        </p:spPr>
      </p:pic>
      <p:sp>
        <p:nvSpPr>
          <p:cNvPr id="3" name="文字方塊 2">
            <a:hlinkClick r:id="rId2"/>
            <a:extLst>
              <a:ext uri="{FF2B5EF4-FFF2-40B4-BE49-F238E27FC236}">
                <a16:creationId xmlns:a16="http://schemas.microsoft.com/office/drawing/2014/main" id="{B1E6A967-5B69-4AE2-AA65-9B91DBF73E93}"/>
              </a:ext>
            </a:extLst>
          </p:cNvPr>
          <p:cNvSpPr txBox="1"/>
          <p:nvPr/>
        </p:nvSpPr>
        <p:spPr>
          <a:xfrm>
            <a:off x="4978400" y="5820571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u="sng" dirty="0">
                <a:solidFill>
                  <a:srgbClr val="FF0000"/>
                </a:solidFill>
              </a:rPr>
              <a:t>YouTube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2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42487E8-1B77-437E-8A2A-42F0AF9C19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452" y="1810327"/>
            <a:ext cx="9236364" cy="464589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7D32157-06E8-4F77-9D1F-D44B2206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pPr algn="ctr"/>
            <a:r>
              <a:rPr lang="zh-TW" altLang="en-US" dirty="0"/>
              <a:t>如何處理已使用過的口罩</a:t>
            </a:r>
          </a:p>
        </p:txBody>
      </p:sp>
    </p:spTree>
    <p:extLst>
      <p:ext uri="{BB962C8B-B14F-4D97-AF65-F5344CB8AC3E}">
        <p14:creationId xmlns:p14="http://schemas.microsoft.com/office/powerpoint/2010/main" val="43175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27AC2-328A-4E3C-AA2A-10F54BA2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2" y="251690"/>
            <a:ext cx="5975927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/>
              <a:t>口罩何時戴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E7AB6E0-420D-4BAF-BEC6-2A6FE2D71C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11" y="334818"/>
            <a:ext cx="5134725" cy="6188364"/>
          </a:xfrm>
        </p:spPr>
      </p:pic>
      <p:graphicFrame>
        <p:nvGraphicFramePr>
          <p:cNvPr id="11" name="內容版面配置區 10">
            <a:extLst>
              <a:ext uri="{FF2B5EF4-FFF2-40B4-BE49-F238E27FC236}">
                <a16:creationId xmlns:a16="http://schemas.microsoft.com/office/drawing/2014/main" id="{B941C1D0-A7A0-44B0-836B-3AEA3832C3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5504941"/>
              </p:ext>
            </p:extLst>
          </p:nvPr>
        </p:nvGraphicFramePr>
        <p:xfrm>
          <a:off x="988292" y="2068945"/>
          <a:ext cx="5809672" cy="41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941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F24445-F060-458D-8D80-893FBC09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6395" y="7754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保持社交距離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B395FDD-6139-45DE-8A56-FB9322DE6B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1" y="221673"/>
            <a:ext cx="4211507" cy="3288145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B842F02-7925-43C3-8D29-DB721E0F2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5105" y="2664527"/>
            <a:ext cx="5579459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4000" dirty="0"/>
              <a:t>室內</a:t>
            </a:r>
            <a:r>
              <a:rPr lang="en-US" altLang="zh-TW" sz="4000" dirty="0"/>
              <a:t>1.5m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4000" dirty="0"/>
              <a:t>室外</a:t>
            </a:r>
            <a:r>
              <a:rPr lang="en-US" altLang="zh-TW" sz="4000" dirty="0"/>
              <a:t>1m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4000" dirty="0"/>
              <a:t>密閉空間不交談</a:t>
            </a:r>
            <a:endParaRPr lang="en-US" altLang="zh-TW" sz="4000" dirty="0"/>
          </a:p>
          <a:p>
            <a:pPr marL="0" indent="0">
              <a:buNone/>
            </a:pPr>
            <a:endParaRPr lang="zh-TW" altLang="en-US" sz="40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66D2842-7737-416E-A59D-0EF630CC6CFF}"/>
              </a:ext>
            </a:extLst>
          </p:cNvPr>
          <p:cNvCxnSpPr/>
          <p:nvPr/>
        </p:nvCxnSpPr>
        <p:spPr>
          <a:xfrm>
            <a:off x="3329088" y="3315849"/>
            <a:ext cx="1810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F475B5A6-7EB8-4616-AFDF-D1DCAF2A9A9C}"/>
              </a:ext>
            </a:extLst>
          </p:cNvPr>
          <p:cNvSpPr txBox="1"/>
          <p:nvPr/>
        </p:nvSpPr>
        <p:spPr>
          <a:xfrm>
            <a:off x="3735490" y="2276758"/>
            <a:ext cx="1357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    </a:t>
            </a:r>
            <a:r>
              <a:rPr lang="en-US" altLang="zh-TW" sz="3200" dirty="0"/>
              <a:t>1.5M</a:t>
            </a:r>
            <a:endParaRPr lang="zh-TW" altLang="en-US" sz="32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5A3A3A1-D7F6-4D20-99EF-89D6990AC0AF}"/>
              </a:ext>
            </a:extLst>
          </p:cNvPr>
          <p:cNvCxnSpPr/>
          <p:nvPr/>
        </p:nvCxnSpPr>
        <p:spPr>
          <a:xfrm>
            <a:off x="3329088" y="4100940"/>
            <a:ext cx="1085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A3E8636-8202-470C-AF7B-93FD0990E0E3}"/>
              </a:ext>
            </a:extLst>
          </p:cNvPr>
          <p:cNvSpPr txBox="1"/>
          <p:nvPr/>
        </p:nvSpPr>
        <p:spPr>
          <a:xfrm>
            <a:off x="3452809" y="3460515"/>
            <a:ext cx="75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/>
              <a:t>1M</a:t>
            </a:r>
            <a:endParaRPr lang="zh-TW" altLang="en-US" sz="3600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6FEA331-9FC7-47D7-894D-40DDDFF7D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0" y="3870786"/>
            <a:ext cx="4461165" cy="29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4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41A7D8-D629-49EC-AB11-EC37FEFC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363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總結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6F5B7D-4017-4B5B-A86E-48DC82D32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9048557" cy="3880772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戴口罩</a:t>
            </a:r>
            <a:r>
              <a:rPr lang="en-US" altLang="zh-TW" sz="4000" dirty="0"/>
              <a:t>.</a:t>
            </a:r>
            <a:r>
              <a:rPr lang="zh-TW" altLang="en-US" sz="4000" dirty="0"/>
              <a:t> </a:t>
            </a:r>
            <a:r>
              <a:rPr lang="zh-TW" altLang="en-US" sz="4400" dirty="0"/>
              <a:t>勤洗手</a:t>
            </a:r>
            <a:r>
              <a:rPr lang="en-US" altLang="zh-TW" sz="4400" dirty="0"/>
              <a:t>.</a:t>
            </a:r>
            <a:r>
              <a:rPr lang="zh-TW" altLang="en-US" sz="4400" dirty="0"/>
              <a:t> 保持社交距離</a:t>
            </a:r>
            <a:r>
              <a:rPr lang="en-US" altLang="zh-TW" sz="4400" dirty="0"/>
              <a:t>,</a:t>
            </a:r>
            <a:r>
              <a:rPr lang="zh-TW" altLang="en-US" sz="4400" dirty="0"/>
              <a:t>讓我們一起對抗新冠肺炎。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endParaRPr lang="zh-TW" altLang="en-US" sz="4000" dirty="0"/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D11B965F-C057-49D0-AAA3-E588B3989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4100975"/>
            <a:ext cx="4154825" cy="213821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33D28D0-337F-4974-BEBA-E83974165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30" y="4096068"/>
            <a:ext cx="2143125" cy="2143125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01C29DA-43E9-4675-BF9D-B878F215DE64}"/>
              </a:ext>
            </a:extLst>
          </p:cNvPr>
          <p:cNvCxnSpPr/>
          <p:nvPr/>
        </p:nvCxnSpPr>
        <p:spPr>
          <a:xfrm>
            <a:off x="1828800" y="4184073"/>
            <a:ext cx="1662545" cy="205512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FA45BE9-4F86-4467-9109-98C03E3DB454}"/>
              </a:ext>
            </a:extLst>
          </p:cNvPr>
          <p:cNvCxnSpPr/>
          <p:nvPr/>
        </p:nvCxnSpPr>
        <p:spPr>
          <a:xfrm flipH="1">
            <a:off x="1801091" y="4193309"/>
            <a:ext cx="2022764" cy="184805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E6D622F9-9BEE-40D3-A2BA-F4E517B0A21A}"/>
              </a:ext>
            </a:extLst>
          </p:cNvPr>
          <p:cNvSpPr/>
          <p:nvPr/>
        </p:nvSpPr>
        <p:spPr>
          <a:xfrm>
            <a:off x="1311565" y="3870036"/>
            <a:ext cx="2974108" cy="2466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84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379C1C-ED83-4E94-A9CF-7BF63EE0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  文字   圖片    資料來源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E847A6-5C2C-4163-A3CC-3EF1343E4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9861357" cy="3880772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https://zh.wikipedia.org/wiki/2019%E5%86%A0%E7%8A%B6%E7%97%85%E6%AF%92%E7%97%85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https://www.ivftaiwan.tw/care/?3911.html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https://www.bing.com/covid/local/taiwan?form=C19ANS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https://www.youtube.com/watch?v=WP9wFFjxiV4&amp;app=desktop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88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0BA6A-1113-49F3-B170-3B0E4397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謝謝您的觀賞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B670DB8-576D-4935-A1AB-4AE59C8158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3237" y="2627513"/>
            <a:ext cx="4722380" cy="29789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EB5CF75-FF48-4770-A0F9-26BA5CDC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90" y="2706137"/>
            <a:ext cx="4171950" cy="28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1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45D900-B2FB-42A7-B532-97C75B58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新型冠狀病毒</a:t>
            </a:r>
            <a:r>
              <a:rPr lang="en-US" altLang="zh-TW" dirty="0"/>
              <a:t>(covid19)</a:t>
            </a:r>
            <a:r>
              <a:rPr lang="zh-TW" altLang="en-US" dirty="0"/>
              <a:t>是什麼</a:t>
            </a:r>
            <a:r>
              <a:rPr lang="en-US" altLang="zh-TW" dirty="0"/>
              <a:t>?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2DC12B-5551-4740-AFEF-61C5792A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16" y="1302327"/>
            <a:ext cx="8596668" cy="1301609"/>
          </a:xfrm>
        </p:spPr>
        <p:txBody>
          <a:bodyPr>
            <a:normAutofit/>
          </a:bodyPr>
          <a:lstStyle/>
          <a:p>
            <a:r>
              <a:rPr lang="zh-TW" altLang="en-US" dirty="0"/>
              <a:t>它是從中國武漢爆發的</a:t>
            </a:r>
            <a:r>
              <a:rPr lang="zh-TW" altLang="zh-TW" dirty="0">
                <a:solidFill>
                  <a:srgbClr val="000000"/>
                </a:solidFill>
                <a:ea typeface="Linux Libertine"/>
              </a:rPr>
              <a:t>嚴重特殊傳染性肺炎</a:t>
            </a:r>
            <a:endParaRPr lang="en-US" altLang="zh-TW" dirty="0">
              <a:solidFill>
                <a:srgbClr val="000000"/>
              </a:solidFill>
              <a:ea typeface="Linux Libertine"/>
            </a:endParaRPr>
          </a:p>
          <a:p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該病已知的</a:t>
            </a:r>
            <a:r>
              <a:rPr lang="zh-TW" altLang="en-US" dirty="0">
                <a:solidFill>
                  <a:srgbClr val="0B0080"/>
                </a:solidFill>
                <a:latin typeface="Arial" panose="020B0604020202020204" pitchFamily="34" charset="0"/>
                <a:hlinkClick r:id="rId2" tooltip="零號病人"/>
              </a:rPr>
              <a:t>首名病人</a:t>
            </a:r>
            <a:r>
              <a:rPr lang="en-US" altLang="zh-TW" dirty="0">
                <a:solidFill>
                  <a:srgbClr val="202122"/>
                </a:solidFill>
                <a:latin typeface="Arial" panose="020B0604020202020204" pitchFamily="34" charset="0"/>
              </a:rPr>
              <a:t>2019</a:t>
            </a:r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年末於</a:t>
            </a:r>
            <a:r>
              <a:rPr lang="zh-TW" altLang="en-US" dirty="0">
                <a:solidFill>
                  <a:srgbClr val="0B0080"/>
                </a:solidFill>
                <a:latin typeface="Arial" panose="020B0604020202020204" pitchFamily="34" charset="0"/>
                <a:hlinkClick r:id="rId3" tooltip="中華人民共和國"/>
              </a:rPr>
              <a:t>中華人民共和國</a:t>
            </a:r>
            <a:r>
              <a:rPr lang="zh-TW" alt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湖北省"/>
              </a:rPr>
              <a:t>湖北省</a:t>
            </a:r>
            <a:r>
              <a:rPr lang="zh-TW" altLang="en-US" dirty="0">
                <a:solidFill>
                  <a:srgbClr val="0B0080"/>
                </a:solidFill>
                <a:latin typeface="Arial" panose="020B0604020202020204" pitchFamily="34" charset="0"/>
                <a:hlinkClick r:id="rId5" tooltip="武漢市"/>
              </a:rPr>
              <a:t>武漢市</a:t>
            </a:r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確診，其後此病在全球各國</a:t>
            </a:r>
            <a:r>
              <a:rPr lang="zh-TW" altLang="en-US" dirty="0">
                <a:solidFill>
                  <a:srgbClr val="0B0080"/>
                </a:solidFill>
                <a:latin typeface="Arial" panose="020B0604020202020204" pitchFamily="34" charset="0"/>
                <a:hlinkClick r:id="rId6" tooltip="嚴重特殊傳染性肺炎疫情"/>
              </a:rPr>
              <a:t>大規模爆發</a:t>
            </a:r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並急速擴散。</a:t>
            </a:r>
            <a:endParaRPr lang="zh-TW" altLang="en-US" dirty="0"/>
          </a:p>
          <a:p>
            <a:endParaRPr lang="en-US" altLang="zh-TW" dirty="0">
              <a:solidFill>
                <a:srgbClr val="000000"/>
              </a:solidFill>
              <a:ea typeface="Linux Libertine"/>
            </a:endParaRPr>
          </a:p>
          <a:p>
            <a:endParaRPr lang="en-US" altLang="zh-TW" dirty="0">
              <a:solidFill>
                <a:srgbClr val="000000"/>
              </a:solidFill>
              <a:ea typeface="Linux Libertine"/>
            </a:endParaRPr>
          </a:p>
          <a:p>
            <a:endParaRPr lang="en-US" altLang="zh-TW" dirty="0">
              <a:solidFill>
                <a:srgbClr val="000000"/>
              </a:solidFill>
              <a:ea typeface="Linux Libertine"/>
            </a:endParaRPr>
          </a:p>
          <a:p>
            <a:endParaRPr lang="en-US" altLang="zh-TW" dirty="0">
              <a:solidFill>
                <a:srgbClr val="000000"/>
              </a:solidFill>
              <a:ea typeface="Linux Libertine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0000"/>
              </a:solidFill>
              <a:ea typeface="Linux Libertine"/>
            </a:endParaRPr>
          </a:p>
          <a:p>
            <a:endParaRPr lang="zh-TW" altLang="zh-TW" dirty="0">
              <a:solidFill>
                <a:srgbClr val="000000"/>
              </a:solidFill>
              <a:ea typeface="Linux Libertine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E9F757-41B1-4A35-8BB0-53A7E7BF8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44" y="2853318"/>
            <a:ext cx="7047345" cy="33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A6F8C7-CFC7-4438-909C-D099F0EE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/>
              <a:t>疾病</a:t>
            </a:r>
            <a:r>
              <a:rPr lang="zh-TW" altLang="en-US" sz="6600" dirty="0"/>
              <a:t>症狀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776FF3-B4F6-4F67-A44A-4A2316D10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1091"/>
            <a:ext cx="8596668" cy="4244109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  <a:latin typeface="Arial" panose="020B0604020202020204" pitchFamily="34" charset="0"/>
                <a:hlinkClick r:id="rId2" tooltip="發燒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發燒</a:t>
            </a:r>
            <a:endParaRPr lang="en-US" altLang="zh-TW" sz="4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zh-TW" altLang="en-US" sz="4400" dirty="0">
                <a:solidFill>
                  <a:srgbClr val="00B0F0"/>
                </a:solidFill>
                <a:latin typeface="Arial" panose="020B0604020202020204" pitchFamily="34" charset="0"/>
                <a:hlinkClick r:id="rId3" tooltip="咳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咳嗽</a:t>
            </a:r>
            <a:endParaRPr lang="en-US" altLang="zh-TW" sz="4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zh-TW" altLang="en-US" sz="4400" dirty="0">
                <a:solidFill>
                  <a:srgbClr val="00B0F0"/>
                </a:solidFill>
                <a:latin typeface="Arial" panose="020B0604020202020204" pitchFamily="34" charset="0"/>
                <a:hlinkClick r:id="rId4" tooltip="疲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疲勞</a:t>
            </a:r>
            <a:endParaRPr lang="en-US" altLang="zh-TW" sz="4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zh-TW" altLang="en-US" sz="4400" dirty="0">
                <a:solidFill>
                  <a:srgbClr val="00B0F0"/>
                </a:solidFill>
                <a:latin typeface="Arial" panose="020B0604020202020204" pitchFamily="34" charset="0"/>
                <a:hlinkClick r:id="rId5" tooltip="呼吸急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呼吸急促</a:t>
            </a:r>
            <a:endParaRPr lang="en-US" altLang="zh-TW" sz="4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zh-TW" altLang="en-US" sz="4400" dirty="0">
                <a:solidFill>
                  <a:srgbClr val="00B0F0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味嗅覺喪失</a:t>
            </a:r>
            <a:endParaRPr lang="zh-TW" altLang="en-US" sz="4400" dirty="0">
              <a:solidFill>
                <a:srgbClr val="00B0F0"/>
              </a:solidFill>
            </a:endParaRPr>
          </a:p>
        </p:txBody>
      </p:sp>
      <p:pic>
        <p:nvPicPr>
          <p:cNvPr id="1028" name="Picture 4" descr="對付慢性咳嗽，中醫教你不再「酷酷嫂」 - 康健雜誌">
            <a:extLst>
              <a:ext uri="{FF2B5EF4-FFF2-40B4-BE49-F238E27FC236}">
                <a16:creationId xmlns:a16="http://schemas.microsoft.com/office/drawing/2014/main" id="{1D00502B-DDFF-4C0C-AF60-AC5FB6C8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022" y="985404"/>
            <a:ext cx="2828925" cy="19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非典型症狀變多！味嗅覺喪失專家：可逆、免擔心│TVBS新聞網">
            <a:extLst>
              <a:ext uri="{FF2B5EF4-FFF2-40B4-BE49-F238E27FC236}">
                <a16:creationId xmlns:a16="http://schemas.microsoft.com/office/drawing/2014/main" id="{DFB5672B-4321-4968-8FF1-A120E94F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982" y="3576494"/>
            <a:ext cx="5926399" cy="31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A76C92-9338-4423-A025-A0ABE7EE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/>
              <a:t>傳染途徑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8B3097-B083-439A-A3EE-5D1E73109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/>
              <a:t>病毒主要通過</a:t>
            </a:r>
            <a:r>
              <a:rPr lang="zh-TW" altLang="en-US" sz="3600" dirty="0">
                <a:hlinkClick r:id="rId2" tooltip="口鼻分泌物（頁面不存在）"/>
              </a:rPr>
              <a:t>口鼻分泌物</a:t>
            </a:r>
            <a:r>
              <a:rPr lang="zh-TW" altLang="en-US" sz="3600" dirty="0"/>
              <a:t>傳播，包括咳嗽</a:t>
            </a:r>
            <a:r>
              <a:rPr lang="en-US" altLang="zh-TW" sz="3600" baseline="30000" dirty="0"/>
              <a:t>]</a:t>
            </a:r>
            <a:r>
              <a:rPr lang="zh-TW" altLang="en-US" sz="3600" dirty="0"/>
              <a:t>、打噴嚏和說話產生的</a:t>
            </a:r>
            <a:r>
              <a:rPr lang="zh-TW" altLang="en-US" sz="3600" dirty="0">
                <a:hlinkClick r:id="rId3"/>
              </a:rPr>
              <a:t>呼吸道飛沫</a:t>
            </a:r>
            <a:r>
              <a:rPr lang="zh-TW" altLang="en-US" sz="3600" dirty="0"/>
              <a:t>。這些飛沫通常不會在</a:t>
            </a:r>
            <a:r>
              <a:rPr lang="zh-TW" altLang="en-US" sz="3600" dirty="0">
                <a:hlinkClick r:id="rId4" tooltip="空氣傳播疾病"/>
              </a:rPr>
              <a:t>空氣中長距離傳播</a:t>
            </a:r>
            <a:r>
              <a:rPr lang="zh-TW" altLang="en-US" sz="3600" dirty="0"/>
              <a:t>。但是，站在近處的人可能會因吸入這些飛沫而被感染。人們也可能通過接觸受污染的表面，然後再接觸自己的臉而受到感染。</a:t>
            </a:r>
          </a:p>
        </p:txBody>
      </p:sp>
    </p:spTree>
    <p:extLst>
      <p:ext uri="{BB962C8B-B14F-4D97-AF65-F5344CB8AC3E}">
        <p14:creationId xmlns:p14="http://schemas.microsoft.com/office/powerpoint/2010/main" val="241862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82A1F6-3A70-4701-ABDE-3E95F773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/>
              <a:t>分布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25BD475-87BA-414B-97D3-E724E285E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127" y="1930400"/>
            <a:ext cx="7961745" cy="4535055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3F0A57A-9C65-4E72-AA48-318573B73B2B}"/>
              </a:ext>
            </a:extLst>
          </p:cNvPr>
          <p:cNvCxnSpPr/>
          <p:nvPr/>
        </p:nvCxnSpPr>
        <p:spPr>
          <a:xfrm flipH="1">
            <a:off x="6788727" y="1043709"/>
            <a:ext cx="554182" cy="288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FD41859-6A5F-4281-B485-F550FA57810C}"/>
              </a:ext>
            </a:extLst>
          </p:cNvPr>
          <p:cNvSpPr txBox="1"/>
          <p:nvPr/>
        </p:nvSpPr>
        <p:spPr>
          <a:xfrm>
            <a:off x="6788727" y="905286"/>
            <a:ext cx="128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Taiwan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677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6885A3-8C1A-40CA-B53A-3EC142D8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dirty="0"/>
              <a:t>如何預防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AE5F2E-275F-4D32-A6F6-7185E3EC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571066" cy="388077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預防感染的建議措施包括經常</a:t>
            </a:r>
            <a:r>
              <a:rPr lang="zh-TW" altLang="en-US" sz="2800" dirty="0">
                <a:hlinkClick r:id="rId2" tooltip="洗手"/>
              </a:rPr>
              <a:t>洗手</a:t>
            </a:r>
            <a:r>
              <a:rPr lang="zh-TW" altLang="en-US" sz="2800" dirty="0"/>
              <a:t>、</a:t>
            </a:r>
            <a:r>
              <a:rPr lang="zh-TW" altLang="en-US" sz="2800" dirty="0">
                <a:hlinkClick r:id="rId3" tooltip="保持人身距離"/>
              </a:rPr>
              <a:t>與他人保持社交距離</a:t>
            </a:r>
            <a:r>
              <a:rPr lang="zh-TW" altLang="en-US" sz="2800" dirty="0"/>
              <a:t>、</a:t>
            </a:r>
            <a:r>
              <a:rPr lang="zh-TW" altLang="en-US" sz="2800" dirty="0">
                <a:hlinkClick r:id="rId4" tooltip="隔離檢疫"/>
              </a:rPr>
              <a:t>隔離檢疫</a:t>
            </a:r>
            <a:r>
              <a:rPr lang="zh-TW" altLang="en-US" sz="2800" dirty="0"/>
              <a:t>、掩蓋咳嗽、</a:t>
            </a:r>
            <a:r>
              <a:rPr lang="zh-TW" altLang="en-US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避免觸摸眼、鼻、口</a:t>
            </a:r>
            <a:r>
              <a:rPr lang="zh-TW" altLang="en-US" sz="2800" dirty="0"/>
              <a:t>。在公共場所佩戴口罩可以減少傳播的風險。</a:t>
            </a:r>
          </a:p>
        </p:txBody>
      </p:sp>
      <p:sp>
        <p:nvSpPr>
          <p:cNvPr id="4" name="AutoShape 2" descr="洗手海報- 8. 出版品及宣導品專區- 餐飲衛生- 食品- 業務專區- 衛生福利部食品藥物管理署">
            <a:extLst>
              <a:ext uri="{FF2B5EF4-FFF2-40B4-BE49-F238E27FC236}">
                <a16:creationId xmlns:a16="http://schemas.microsoft.com/office/drawing/2014/main" id="{A6023272-CB63-444A-8790-807757E26D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洗手海報- 8. 出版品及宣導品專區- 餐飲衛生- 食品- 業務專區- 衛生福利部食品藥物管理署">
            <a:extLst>
              <a:ext uri="{FF2B5EF4-FFF2-40B4-BE49-F238E27FC236}">
                <a16:creationId xmlns:a16="http://schemas.microsoft.com/office/drawing/2014/main" id="{E6AA441C-AAFC-4D1A-9B32-EE9E69B76A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96DDB60-62FC-46A2-A0D7-463D83ABC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73382"/>
            <a:ext cx="5638799" cy="426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EBDEB40-70BD-4379-B686-0CAE3A6C1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4701019"/>
            <a:ext cx="2143125" cy="21431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F5ECD7E-1D8E-4A10-90ED-FEAD3C34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bg2">
                    <a:lumMod val="25000"/>
                  </a:schemeClr>
                </a:solidFill>
              </a:rPr>
              <a:t>正確洗手</a:t>
            </a:r>
            <a:r>
              <a:rPr lang="en-US" altLang="zh-TW" sz="5400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zh-TW" altLang="en-US" sz="5400" dirty="0">
                <a:solidFill>
                  <a:schemeClr val="bg2">
                    <a:lumMod val="25000"/>
                  </a:schemeClr>
                </a:solidFill>
              </a:rPr>
              <a:t>步驟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13DB735-B104-4329-A0EA-F84D7C104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1" y="3020291"/>
            <a:ext cx="8596667" cy="392083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D28F5E7-2C16-4FE4-A4F8-7EFC05DA1F70}"/>
              </a:ext>
            </a:extLst>
          </p:cNvPr>
          <p:cNvSpPr txBox="1"/>
          <p:nvPr/>
        </p:nvSpPr>
        <p:spPr>
          <a:xfrm>
            <a:off x="1213041" y="1856509"/>
            <a:ext cx="9929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B050"/>
                </a:solidFill>
              </a:rPr>
              <a:t> </a:t>
            </a:r>
            <a:r>
              <a:rPr lang="en-US" altLang="zh-TW" sz="4400" dirty="0">
                <a:solidFill>
                  <a:srgbClr val="00B050"/>
                </a:solidFill>
              </a:rPr>
              <a:t>1</a:t>
            </a:r>
            <a:r>
              <a:rPr lang="zh-TW" altLang="en-US" sz="4400" dirty="0">
                <a:solidFill>
                  <a:srgbClr val="00B050"/>
                </a:solidFill>
              </a:rPr>
              <a:t>濕    </a:t>
            </a:r>
            <a:r>
              <a:rPr lang="en-US" altLang="zh-TW" sz="4400" dirty="0">
                <a:solidFill>
                  <a:srgbClr val="00B050"/>
                </a:solidFill>
              </a:rPr>
              <a:t>2</a:t>
            </a:r>
            <a:r>
              <a:rPr lang="zh-TW" altLang="en-US" sz="4400" dirty="0">
                <a:solidFill>
                  <a:srgbClr val="00B050"/>
                </a:solidFill>
              </a:rPr>
              <a:t>搓     </a:t>
            </a:r>
            <a:r>
              <a:rPr lang="en-US" altLang="zh-TW" sz="4400" dirty="0">
                <a:solidFill>
                  <a:srgbClr val="00B050"/>
                </a:solidFill>
              </a:rPr>
              <a:t>3</a:t>
            </a:r>
            <a:r>
              <a:rPr lang="zh-TW" altLang="en-US" sz="4400" dirty="0">
                <a:solidFill>
                  <a:srgbClr val="00B050"/>
                </a:solidFill>
              </a:rPr>
              <a:t>沖     </a:t>
            </a:r>
            <a:r>
              <a:rPr lang="en-US" altLang="zh-TW" sz="4400" dirty="0">
                <a:solidFill>
                  <a:srgbClr val="00B050"/>
                </a:solidFill>
              </a:rPr>
              <a:t>4</a:t>
            </a:r>
            <a:r>
              <a:rPr lang="zh-TW" altLang="en-US" sz="4400" dirty="0">
                <a:solidFill>
                  <a:srgbClr val="00B050"/>
                </a:solidFill>
              </a:rPr>
              <a:t>捧     </a:t>
            </a:r>
            <a:r>
              <a:rPr lang="en-US" altLang="zh-TW" sz="4400" dirty="0">
                <a:solidFill>
                  <a:srgbClr val="00B050"/>
                </a:solidFill>
              </a:rPr>
              <a:t>5</a:t>
            </a:r>
            <a:r>
              <a:rPr lang="zh-TW" altLang="en-US" sz="4400" dirty="0">
                <a:solidFill>
                  <a:srgbClr val="00B050"/>
                </a:solidFill>
              </a:rPr>
              <a:t>擦</a:t>
            </a:r>
          </a:p>
        </p:txBody>
      </p:sp>
    </p:spTree>
    <p:extLst>
      <p:ext uri="{BB962C8B-B14F-4D97-AF65-F5344CB8AC3E}">
        <p14:creationId xmlns:p14="http://schemas.microsoft.com/office/powerpoint/2010/main" val="365987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44A354-25E2-48BD-8554-3D5E7E4F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091"/>
          </a:xfrm>
        </p:spPr>
        <p:txBody>
          <a:bodyPr/>
          <a:lstStyle/>
          <a:p>
            <a:pPr algn="ctr"/>
            <a:r>
              <a:rPr lang="zh-TW" altLang="en-US" dirty="0"/>
              <a:t>口罩如何選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6CABEA8-24FD-4654-9FF1-9A7D5BDB3C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1" y="1341903"/>
            <a:ext cx="8885381" cy="2087097"/>
          </a:xfr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DE9F682-03E5-49BA-B035-1413AB87C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49810"/>
              </p:ext>
            </p:extLst>
          </p:nvPr>
        </p:nvGraphicFramePr>
        <p:xfrm>
          <a:off x="1671781" y="3850792"/>
          <a:ext cx="8128000" cy="17502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54904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927390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29324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5506086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442703"/>
                    </a:ext>
                  </a:extLst>
                </a:gridCol>
              </a:tblGrid>
              <a:tr h="555102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醫用口罩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棉布</a:t>
                      </a:r>
                      <a:r>
                        <a:rPr lang="zh-TW" altLang="en-US" sz="1800" dirty="0"/>
                        <a:t>口罩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N95</a:t>
                      </a:r>
                      <a:r>
                        <a:rPr lang="zh-TW" altLang="en-US" sz="1800" dirty="0"/>
                        <a:t>口罩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活性碳</a:t>
                      </a:r>
                      <a:r>
                        <a:rPr lang="zh-TW" altLang="en-US" sz="1800" dirty="0"/>
                        <a:t>口罩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80190"/>
                  </a:ext>
                </a:extLst>
              </a:tr>
              <a:tr h="555102"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防禦力</a:t>
                      </a:r>
                      <a:endParaRPr lang="en-US" altLang="zh-TW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95%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114593"/>
                  </a:ext>
                </a:extLst>
              </a:tr>
              <a:tr h="555102">
                <a:tc>
                  <a:txBody>
                    <a:bodyPr/>
                    <a:lstStyle/>
                    <a:p>
                      <a:r>
                        <a:rPr lang="zh-TW" altLang="en-US" dirty="0"/>
                        <a:t>用處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一般民眾使用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美觀用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第一線醫護人員使用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空氣汙染時使用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54057"/>
                  </a:ext>
                </a:extLst>
              </a:tr>
            </a:tbl>
          </a:graphicData>
        </a:graphic>
      </p:graphicFrame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C454A87-0EDC-4287-9BDF-20CC149FA3A3}"/>
              </a:ext>
            </a:extLst>
          </p:cNvPr>
          <p:cNvCxnSpPr/>
          <p:nvPr/>
        </p:nvCxnSpPr>
        <p:spPr>
          <a:xfrm>
            <a:off x="1653309" y="3823855"/>
            <a:ext cx="1625600" cy="535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4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FD0CB6-15BB-4258-8052-132F215E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rgbClr val="00B050"/>
                </a:solidFill>
              </a:rPr>
              <a:t>口罩</a:t>
            </a:r>
            <a:r>
              <a:rPr lang="en-US" altLang="zh-TW" sz="6000" dirty="0">
                <a:solidFill>
                  <a:srgbClr val="00B050"/>
                </a:solidFill>
              </a:rPr>
              <a:t>4</a:t>
            </a:r>
            <a:r>
              <a:rPr lang="zh-TW" altLang="en-US" sz="6000" dirty="0">
                <a:solidFill>
                  <a:srgbClr val="00B050"/>
                </a:solidFill>
              </a:rPr>
              <a:t>步驟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C9565-E61D-41F4-BCD8-C40C0E415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6323830" cy="439722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zh-TW" altLang="en-US" sz="4400" dirty="0"/>
              <a:t>正確戴口罩</a:t>
            </a:r>
            <a:endParaRPr lang="en-US" altLang="zh-TW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4400" dirty="0"/>
              <a:t>1</a:t>
            </a:r>
            <a:r>
              <a:rPr lang="zh-TW" altLang="en-US" sz="4400" dirty="0"/>
              <a:t>開</a:t>
            </a:r>
            <a:endParaRPr lang="en-US" altLang="zh-TW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4400" dirty="0"/>
              <a:t>2</a:t>
            </a:r>
            <a:r>
              <a:rPr lang="zh-TW" altLang="en-US" sz="4400" dirty="0"/>
              <a:t>戴</a:t>
            </a:r>
            <a:endParaRPr lang="en-US" altLang="zh-TW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4400" dirty="0"/>
              <a:t>3</a:t>
            </a:r>
            <a:r>
              <a:rPr lang="zh-TW" altLang="en-US" sz="4400" dirty="0"/>
              <a:t>壓</a:t>
            </a:r>
            <a:endParaRPr lang="en-US" altLang="zh-TW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4400" dirty="0"/>
              <a:t>4</a:t>
            </a:r>
            <a:r>
              <a:rPr lang="zh-TW" altLang="en-US" sz="4400" dirty="0"/>
              <a:t>密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pPr algn="ctr">
              <a:buFont typeface="Wingdings" panose="05000000000000000000" pitchFamily="2" charset="2"/>
              <a:buChar char="Ø"/>
            </a:pPr>
            <a:endParaRPr lang="en-US" altLang="zh-TW" sz="4400" dirty="0"/>
          </a:p>
        </p:txBody>
      </p:sp>
      <p:pic>
        <p:nvPicPr>
          <p:cNvPr id="3074" name="Picture 2" descr="宣導專區_新冠肺炎(武漢肺炎)防疫大作戰-口罩篇– 茂盛醫院">
            <a:extLst>
              <a:ext uri="{FF2B5EF4-FFF2-40B4-BE49-F238E27FC236}">
                <a16:creationId xmlns:a16="http://schemas.microsoft.com/office/drawing/2014/main" id="{BD8F8765-C5FA-4B00-9C2C-7E6044D4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710" y="2092036"/>
            <a:ext cx="4987636" cy="47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404F04A-D056-4FE1-88E9-7FAD3ECAE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612" y="3237849"/>
            <a:ext cx="3156112" cy="28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9266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390</Words>
  <Application>Microsoft Office PowerPoint</Application>
  <PresentationFormat>寬螢幕</PresentationFormat>
  <Paragraphs>69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Linux Libertine</vt:lpstr>
      <vt:lpstr>微軟正黑體</vt:lpstr>
      <vt:lpstr>Arial</vt:lpstr>
      <vt:lpstr>Trebuchet MS</vt:lpstr>
      <vt:lpstr>Wingdings</vt:lpstr>
      <vt:lpstr>Wingdings 3</vt:lpstr>
      <vt:lpstr>多面向</vt:lpstr>
      <vt:lpstr>防疫大作戰</vt:lpstr>
      <vt:lpstr>新型冠狀病毒(covid19)是什麼? </vt:lpstr>
      <vt:lpstr>疾病症狀</vt:lpstr>
      <vt:lpstr>傳染途徑</vt:lpstr>
      <vt:lpstr>分布</vt:lpstr>
      <vt:lpstr>如何預防</vt:lpstr>
      <vt:lpstr>正確洗手5步驟</vt:lpstr>
      <vt:lpstr>口罩如何選</vt:lpstr>
      <vt:lpstr>口罩4步驟</vt:lpstr>
      <vt:lpstr>如何處理已使用過的口罩</vt:lpstr>
      <vt:lpstr>口罩何時戴</vt:lpstr>
      <vt:lpstr>保持社交距離</vt:lpstr>
      <vt:lpstr>總結</vt:lpstr>
      <vt:lpstr>  文字   圖片    資料來源</vt:lpstr>
      <vt:lpstr>謝謝您的觀賞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防疫大作戰</dc:title>
  <dc:creator>User</dc:creator>
  <cp:lastModifiedBy>User</cp:lastModifiedBy>
  <cp:revision>15</cp:revision>
  <dcterms:created xsi:type="dcterms:W3CDTF">2020-09-24T01:51:51Z</dcterms:created>
  <dcterms:modified xsi:type="dcterms:W3CDTF">2020-09-24T03:56:56Z</dcterms:modified>
</cp:coreProperties>
</file>